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6" r:id="rId1"/>
    <p:sldMasterId id="2147483869" r:id="rId2"/>
    <p:sldMasterId id="2147483889" r:id="rId3"/>
  </p:sldMasterIdLst>
  <p:notesMasterIdLst>
    <p:notesMasterId r:id="rId49"/>
  </p:notesMasterIdLst>
  <p:sldIdLst>
    <p:sldId id="1541" r:id="rId4"/>
    <p:sldId id="1558" r:id="rId5"/>
    <p:sldId id="1559" r:id="rId6"/>
    <p:sldId id="559" r:id="rId7"/>
    <p:sldId id="560" r:id="rId8"/>
    <p:sldId id="1557" r:id="rId9"/>
    <p:sldId id="686" r:id="rId10"/>
    <p:sldId id="409" r:id="rId11"/>
    <p:sldId id="1560" r:id="rId12"/>
    <p:sldId id="1575" r:id="rId13"/>
    <p:sldId id="1567" r:id="rId14"/>
    <p:sldId id="561" r:id="rId15"/>
    <p:sldId id="1576" r:id="rId16"/>
    <p:sldId id="568" r:id="rId17"/>
    <p:sldId id="569" r:id="rId18"/>
    <p:sldId id="570" r:id="rId19"/>
    <p:sldId id="571" r:id="rId20"/>
    <p:sldId id="564" r:id="rId21"/>
    <p:sldId id="563" r:id="rId22"/>
    <p:sldId id="562" r:id="rId23"/>
    <p:sldId id="1566" r:id="rId24"/>
    <p:sldId id="1561" r:id="rId25"/>
    <p:sldId id="1563" r:id="rId26"/>
    <p:sldId id="689" r:id="rId27"/>
    <p:sldId id="1578" r:id="rId28"/>
    <p:sldId id="574" r:id="rId29"/>
    <p:sldId id="1574" r:id="rId30"/>
    <p:sldId id="575" r:id="rId31"/>
    <p:sldId id="576" r:id="rId32"/>
    <p:sldId id="577" r:id="rId33"/>
    <p:sldId id="1573" r:id="rId34"/>
    <p:sldId id="578" r:id="rId35"/>
    <p:sldId id="1565" r:id="rId36"/>
    <p:sldId id="580" r:id="rId37"/>
    <p:sldId id="582" r:id="rId38"/>
    <p:sldId id="583" r:id="rId39"/>
    <p:sldId id="584" r:id="rId40"/>
    <p:sldId id="585" r:id="rId41"/>
    <p:sldId id="581" r:id="rId42"/>
    <p:sldId id="586" r:id="rId43"/>
    <p:sldId id="587" r:id="rId44"/>
    <p:sldId id="1562" r:id="rId45"/>
    <p:sldId id="658" r:id="rId46"/>
    <p:sldId id="659" r:id="rId47"/>
    <p:sldId id="655" r:id="rId48"/>
  </p:sldIdLst>
  <p:sldSz cx="9144000" cy="6858000" type="screen4x3"/>
  <p:notesSz cx="6858000" cy="9144000"/>
  <p:defaultTextStyle>
    <a:defPPr>
      <a:defRPr lang="zh-CN"/>
    </a:defPPr>
    <a:lvl1pPr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05"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 hwt" initials="hh" lastIdx="1" clrIdx="0">
    <p:extLst>
      <p:ext uri="{19B8F6BF-5375-455C-9EA6-DF929625EA0E}">
        <p15:presenceInfo xmlns:p15="http://schemas.microsoft.com/office/powerpoint/2012/main" userId="31ad2c1f73f72afa" providerId="Windows Live"/>
      </p:ext>
    </p:extLst>
  </p:cmAuthor>
  <p:cmAuthor id="2" name="HAN" initials="H" lastIdx="3" clrIdx="1">
    <p:extLst>
      <p:ext uri="{19B8F6BF-5375-455C-9EA6-DF929625EA0E}">
        <p15:presenceInfo xmlns:p15="http://schemas.microsoft.com/office/powerpoint/2012/main" userId="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99"/>
    <a:srgbClr val="003399"/>
    <a:srgbClr val="0000FF"/>
    <a:srgbClr val="CCFFFF"/>
    <a:srgbClr val="FFCCFF"/>
    <a:srgbClr val="0074BF"/>
    <a:srgbClr val="A6E0E0"/>
    <a:srgbClr val="CC3300"/>
    <a:srgbClr val="00FF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73" autoAdjust="0"/>
    <p:restoredTop sz="86390" autoAdjust="0"/>
  </p:normalViewPr>
  <p:slideViewPr>
    <p:cSldViewPr>
      <p:cViewPr varScale="1">
        <p:scale>
          <a:sx n="105" d="100"/>
          <a:sy n="105" d="100"/>
        </p:scale>
        <p:origin x="1752" y="62"/>
      </p:cViewPr>
      <p:guideLst>
        <p:guide orient="horz" pos="2205"/>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65" d="100"/>
          <a:sy n="65" d="100"/>
        </p:scale>
        <p:origin x="120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commentAuthors" Target="commen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4" Type="http://schemas.openxmlformats.org/officeDocument/2006/relationships/image" Target="../media/image7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p:nvPr>
        </p:nvSpPr>
        <p:spPr bwMode="auto">
          <a:xfrm>
            <a:off x="0" y="0"/>
            <a:ext cx="2970213"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zh-CN" altLang="en-US"/>
          </a:p>
        </p:txBody>
      </p:sp>
      <p:sp>
        <p:nvSpPr>
          <p:cNvPr id="2051" name="日期占位符 2"/>
          <p:cNvSpPr>
            <a:spLocks noGrp="1" noChangeArrowheads="1"/>
          </p:cNvSpPr>
          <p:nvPr>
            <p:ph type="dt" idx="1"/>
          </p:nvPr>
        </p:nvSpPr>
        <p:spPr bwMode="auto">
          <a:xfrm>
            <a:off x="3883025" y="0"/>
            <a:ext cx="2973388"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fld id="{7B49EF33-1BF8-49F7-918D-11EE9F04FB28}" type="datetimeFigureOut">
              <a:rPr lang="zh-CN" altLang="en-US"/>
              <a:pPr>
                <a:defRPr/>
              </a:pPr>
              <a:t>2023/9/26</a:t>
            </a:fld>
            <a:endParaRPr lang="en-US" altLang="zh-CN"/>
          </a:p>
        </p:txBody>
      </p:sp>
      <p:sp>
        <p:nvSpPr>
          <p:cNvPr id="3076" name="幻灯片图像占位符 3"/>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备注占位符 4"/>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2054" name="页脚占位符 5"/>
          <p:cNvSpPr>
            <a:spLocks noGrp="1" noChangeArrowheads="1"/>
          </p:cNvSpPr>
          <p:nvPr>
            <p:ph type="ftr" sz="quarter" idx="4"/>
          </p:nvPr>
        </p:nvSpPr>
        <p:spPr bwMode="auto">
          <a:xfrm>
            <a:off x="0" y="8685213"/>
            <a:ext cx="2970213"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zh-CN" altLang="en-US"/>
          </a:p>
        </p:txBody>
      </p:sp>
      <p:sp>
        <p:nvSpPr>
          <p:cNvPr id="2055" name="灯片编号占位符 6"/>
          <p:cNvSpPr>
            <a:spLocks noGrp="1" noChangeArrowheads="1"/>
          </p:cNvSpPr>
          <p:nvPr>
            <p:ph type="sldNum" sz="quarter" idx="5"/>
          </p:nvPr>
        </p:nvSpPr>
        <p:spPr bwMode="auto">
          <a:xfrm>
            <a:off x="3883025" y="8685213"/>
            <a:ext cx="2973388"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6616E1B-D57C-4DD9-8C78-E9F14A888E6F}" type="slidenum">
              <a:rPr lang="zh-CN" altLang="en-US"/>
              <a:pPr>
                <a:defRPr/>
              </a:pPr>
              <a:t>‹#›</a:t>
            </a:fld>
            <a:endParaRPr lang="en-US" altLang="zh-CN"/>
          </a:p>
        </p:txBody>
      </p:sp>
    </p:spTree>
    <p:extLst>
      <p:ext uri="{BB962C8B-B14F-4D97-AF65-F5344CB8AC3E}">
        <p14:creationId xmlns:p14="http://schemas.microsoft.com/office/powerpoint/2010/main" val="2790490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D9BD6B8-9E6D-49A1-BE7C-D7662EE87E6C}"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794872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530858-BF76-453D-8D3B-E94317EF6EAB}" type="slidenum">
              <a:rPr kumimoji="0" lang="zh-CN" altLang="en-US" sz="1200" b="0" i="0" u="none" strike="noStrike" kern="1200" cap="none" spc="0" normalizeH="0" baseline="-25000" noProof="0" smtClean="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zh-CN" altLang="en-US" sz="1200" b="0" i="0" u="none" strike="noStrike" kern="1200" cap="none" spc="0" normalizeH="0" baseline="-2500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149631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902075" y="8715375"/>
            <a:ext cx="29781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575" tIns="0" rIns="17575" bIns="0" anchor="b"/>
          <a:lstStyle>
            <a:lvl1pPr defTabSz="949325">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defTabSz="949325">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defTabSz="949325">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defTabSz="949325">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defTabSz="949325">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marL="0" marR="0" lvl="0" indent="0" algn="r" defTabSz="949325" rtl="0" eaLnBrk="0" fontAlgn="base" latinLnBrk="0" hangingPunct="0">
              <a:lnSpc>
                <a:spcPct val="100000"/>
              </a:lnSpc>
              <a:spcBef>
                <a:spcPct val="0"/>
              </a:spcBef>
              <a:spcAft>
                <a:spcPct val="0"/>
              </a:spcAft>
              <a:buClrTx/>
              <a:buSzTx/>
              <a:buFontTx/>
              <a:buNone/>
              <a:tabLst/>
              <a:defRPr/>
            </a:pPr>
            <a:fld id="{C4CB971D-3A3F-46C5-BE2B-C25B76BCD076}" type="slidenum">
              <a:rPr kumimoji="0" lang="en-US" altLang="zh-CN" sz="900" b="0" i="1"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49325" rtl="0" eaLnBrk="0" fontAlgn="base" latinLnBrk="0" hangingPunct="0">
                <a:lnSpc>
                  <a:spcPct val="100000"/>
                </a:lnSpc>
                <a:spcBef>
                  <a:spcPct val="0"/>
                </a:spcBef>
                <a:spcAft>
                  <a:spcPct val="0"/>
                </a:spcAft>
                <a:buClrTx/>
                <a:buSzTx/>
                <a:buFontTx/>
                <a:buNone/>
                <a:tabLst/>
                <a:defRPr/>
              </a:pPr>
              <a:t>25</a:t>
            </a:fld>
            <a:endParaRPr kumimoji="0" lang="en-US" altLang="zh-CN" sz="900" b="0" i="1"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5779" name="Rectangle 2"/>
          <p:cNvSpPr>
            <a:spLocks noGrp="1" noRot="1" noChangeAspect="1" noChangeArrowheads="1" noTextEdit="1"/>
          </p:cNvSpPr>
          <p:nvPr>
            <p:ph type="sldImg"/>
          </p:nvPr>
        </p:nvSpPr>
        <p:spPr>
          <a:xfrm>
            <a:off x="1400175" y="879475"/>
            <a:ext cx="4057650" cy="3043238"/>
          </a:xfrm>
        </p:spPr>
      </p:sp>
      <p:sp>
        <p:nvSpPr>
          <p:cNvPr id="75780"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99" tIns="46867" rIns="95199" bIns="46867" anchor="t"/>
          <a:lstStyle/>
          <a:p>
            <a:endParaRPr lang="zh-CN" altLang="zh-CN" i="1"/>
          </a:p>
        </p:txBody>
      </p:sp>
    </p:spTree>
    <p:extLst>
      <p:ext uri="{BB962C8B-B14F-4D97-AF65-F5344CB8AC3E}">
        <p14:creationId xmlns:p14="http://schemas.microsoft.com/office/powerpoint/2010/main" val="1846817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5624513" y="6456363"/>
            <a:ext cx="43037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1" tIns="48211" rIns="96421" bIns="48211" anchor="b"/>
          <a:lstStyle>
            <a:lvl1pPr defTabSz="962025">
              <a:defRPr baseline="-25000">
                <a:solidFill>
                  <a:schemeClr val="tx1"/>
                </a:solidFill>
                <a:latin typeface="Arial" panose="020B0604020202020204" pitchFamily="34" charset="0"/>
                <a:ea typeface="宋体" panose="02010600030101010101" pitchFamily="2" charset="-122"/>
              </a:defRPr>
            </a:lvl1pPr>
            <a:lvl2pPr marL="742950" indent="-285750" defTabSz="962025">
              <a:defRPr baseline="-25000">
                <a:solidFill>
                  <a:schemeClr val="tx1"/>
                </a:solidFill>
                <a:latin typeface="Arial" panose="020B0604020202020204" pitchFamily="34" charset="0"/>
                <a:ea typeface="宋体" panose="02010600030101010101" pitchFamily="2" charset="-122"/>
              </a:defRPr>
            </a:lvl2pPr>
            <a:lvl3pPr marL="1143000" indent="-228600" defTabSz="962025">
              <a:defRPr baseline="-25000">
                <a:solidFill>
                  <a:schemeClr val="tx1"/>
                </a:solidFill>
                <a:latin typeface="Arial" panose="020B0604020202020204" pitchFamily="34" charset="0"/>
                <a:ea typeface="宋体" panose="02010600030101010101" pitchFamily="2" charset="-122"/>
              </a:defRPr>
            </a:lvl3pPr>
            <a:lvl4pPr marL="1600200" indent="-228600" defTabSz="962025">
              <a:defRPr baseline="-25000">
                <a:solidFill>
                  <a:schemeClr val="tx1"/>
                </a:solidFill>
                <a:latin typeface="Arial" panose="020B0604020202020204" pitchFamily="34" charset="0"/>
                <a:ea typeface="宋体" panose="02010600030101010101" pitchFamily="2" charset="-122"/>
              </a:defRPr>
            </a:lvl4pPr>
            <a:lvl5pPr marL="2057400" indent="-228600" defTabSz="962025">
              <a:defRPr baseline="-25000">
                <a:solidFill>
                  <a:schemeClr val="tx1"/>
                </a:solidFill>
                <a:latin typeface="Arial" panose="020B0604020202020204" pitchFamily="34" charset="0"/>
                <a:ea typeface="宋体" panose="02010600030101010101" pitchFamily="2" charset="-122"/>
              </a:defRPr>
            </a:lvl5pPr>
            <a:lvl6pPr marL="25146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algn="r"/>
            <a:fld id="{4B3BE3D4-0C3F-48FB-90F9-382E69D35781}" type="slidenum">
              <a:rPr lang="zh-CN" altLang="en-US" sz="1200" baseline="0">
                <a:latin typeface="Garamond" panose="02020404030301010803" pitchFamily="18" charset="0"/>
              </a:rPr>
              <a:pPr algn="r"/>
              <a:t>26</a:t>
            </a:fld>
            <a:endParaRPr lang="en-US" altLang="zh-CN" sz="1200" baseline="0">
              <a:latin typeface="Garamond" panose="02020404030301010803" pitchFamily="18" charset="0"/>
            </a:endParaRPr>
          </a:p>
        </p:txBody>
      </p:sp>
      <p:sp>
        <p:nvSpPr>
          <p:cNvPr id="26627" name="Rectangle 2"/>
          <p:cNvSpPr>
            <a:spLocks noGrp="1" noRot="1" noChangeAspect="1" noChangeArrowheads="1" noTextEdit="1"/>
          </p:cNvSpPr>
          <p:nvPr>
            <p:ph type="sldImg"/>
          </p:nvPr>
        </p:nvSpPr>
        <p:spPr>
          <a:xfrm>
            <a:off x="3267075" y="509588"/>
            <a:ext cx="3397250" cy="2547937"/>
          </a:xfrm>
        </p:spPr>
      </p:sp>
      <p:sp>
        <p:nvSpPr>
          <p:cNvPr id="26628" name="Rectangle 3"/>
          <p:cNvSpPr>
            <a:spLocks noGrp="1" noChangeArrowheads="1"/>
          </p:cNvSpPr>
          <p:nvPr>
            <p:ph type="body" idx="1"/>
          </p:nvPr>
        </p:nvSpPr>
        <p:spPr>
          <a:xfrm>
            <a:off x="1323975" y="3228975"/>
            <a:ext cx="7280275" cy="3059113"/>
          </a:xfrm>
          <a:noFill/>
        </p:spPr>
        <p:txBody>
          <a:bodyPr lIns="96421" tIns="48211" rIns="96421" bIns="48211" anchor="t"/>
          <a:lstStyle/>
          <a:p>
            <a:pPr eaLnBrk="1" hangingPunct="1"/>
            <a:endParaRPr lang="zh-CN" altLang="en-US"/>
          </a:p>
        </p:txBody>
      </p:sp>
    </p:spTree>
    <p:extLst>
      <p:ext uri="{BB962C8B-B14F-4D97-AF65-F5344CB8AC3E}">
        <p14:creationId xmlns:p14="http://schemas.microsoft.com/office/powerpoint/2010/main" val="443182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5624513" y="6456363"/>
            <a:ext cx="43037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1" tIns="48211" rIns="96421" bIns="48211" anchor="b"/>
          <a:lstStyle>
            <a:lvl1pPr defTabSz="962025">
              <a:defRPr baseline="-25000">
                <a:solidFill>
                  <a:schemeClr val="tx1"/>
                </a:solidFill>
                <a:latin typeface="Arial" panose="020B0604020202020204" pitchFamily="34" charset="0"/>
                <a:ea typeface="宋体" panose="02010600030101010101" pitchFamily="2" charset="-122"/>
              </a:defRPr>
            </a:lvl1pPr>
            <a:lvl2pPr marL="742950" indent="-285750" defTabSz="962025">
              <a:defRPr baseline="-25000">
                <a:solidFill>
                  <a:schemeClr val="tx1"/>
                </a:solidFill>
                <a:latin typeface="Arial" panose="020B0604020202020204" pitchFamily="34" charset="0"/>
                <a:ea typeface="宋体" panose="02010600030101010101" pitchFamily="2" charset="-122"/>
              </a:defRPr>
            </a:lvl2pPr>
            <a:lvl3pPr marL="1143000" indent="-228600" defTabSz="962025">
              <a:defRPr baseline="-25000">
                <a:solidFill>
                  <a:schemeClr val="tx1"/>
                </a:solidFill>
                <a:latin typeface="Arial" panose="020B0604020202020204" pitchFamily="34" charset="0"/>
                <a:ea typeface="宋体" panose="02010600030101010101" pitchFamily="2" charset="-122"/>
              </a:defRPr>
            </a:lvl3pPr>
            <a:lvl4pPr marL="1600200" indent="-228600" defTabSz="962025">
              <a:defRPr baseline="-25000">
                <a:solidFill>
                  <a:schemeClr val="tx1"/>
                </a:solidFill>
                <a:latin typeface="Arial" panose="020B0604020202020204" pitchFamily="34" charset="0"/>
                <a:ea typeface="宋体" panose="02010600030101010101" pitchFamily="2" charset="-122"/>
              </a:defRPr>
            </a:lvl4pPr>
            <a:lvl5pPr marL="2057400" indent="-228600" defTabSz="962025">
              <a:defRPr baseline="-25000">
                <a:solidFill>
                  <a:schemeClr val="tx1"/>
                </a:solidFill>
                <a:latin typeface="Arial" panose="020B0604020202020204" pitchFamily="34" charset="0"/>
                <a:ea typeface="宋体" panose="02010600030101010101" pitchFamily="2" charset="-122"/>
              </a:defRPr>
            </a:lvl5pPr>
            <a:lvl6pPr marL="25146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algn="r"/>
            <a:fld id="{25C5F72F-1339-49AE-9BD7-CDE4FA10AD2D}" type="slidenum">
              <a:rPr lang="zh-CN" altLang="en-US" sz="1200" baseline="0">
                <a:latin typeface="Garamond" panose="02020404030301010803" pitchFamily="18" charset="0"/>
              </a:rPr>
              <a:pPr algn="r"/>
              <a:t>28</a:t>
            </a:fld>
            <a:endParaRPr lang="en-US" altLang="zh-CN" sz="1200" baseline="0">
              <a:latin typeface="Garamond" panose="02020404030301010803" pitchFamily="18" charset="0"/>
            </a:endParaRPr>
          </a:p>
        </p:txBody>
      </p:sp>
      <p:sp>
        <p:nvSpPr>
          <p:cNvPr id="28675" name="Rectangle 2"/>
          <p:cNvSpPr>
            <a:spLocks noGrp="1" noRot="1" noChangeAspect="1" noChangeArrowheads="1" noTextEdit="1"/>
          </p:cNvSpPr>
          <p:nvPr>
            <p:ph type="sldImg"/>
          </p:nvPr>
        </p:nvSpPr>
        <p:spPr>
          <a:xfrm>
            <a:off x="3267075" y="509588"/>
            <a:ext cx="3397250" cy="2547937"/>
          </a:xfrm>
        </p:spPr>
      </p:sp>
      <p:sp>
        <p:nvSpPr>
          <p:cNvPr id="28676" name="Rectangle 3"/>
          <p:cNvSpPr>
            <a:spLocks noGrp="1" noChangeArrowheads="1"/>
          </p:cNvSpPr>
          <p:nvPr>
            <p:ph type="body" idx="1"/>
          </p:nvPr>
        </p:nvSpPr>
        <p:spPr>
          <a:xfrm>
            <a:off x="1323975" y="3228975"/>
            <a:ext cx="7280275" cy="3059113"/>
          </a:xfrm>
          <a:noFill/>
        </p:spPr>
        <p:txBody>
          <a:bodyPr lIns="96421" tIns="48211" rIns="96421" bIns="48211" anchor="t"/>
          <a:lstStyle/>
          <a:p>
            <a:pPr eaLnBrk="1" hangingPunct="1"/>
            <a:endParaRPr lang="zh-CN" altLang="en-US"/>
          </a:p>
        </p:txBody>
      </p:sp>
    </p:spTree>
    <p:extLst>
      <p:ext uri="{BB962C8B-B14F-4D97-AF65-F5344CB8AC3E}">
        <p14:creationId xmlns:p14="http://schemas.microsoft.com/office/powerpoint/2010/main" val="4216842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5624513" y="6456363"/>
            <a:ext cx="43037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1" tIns="48211" rIns="96421" bIns="48211" anchor="b"/>
          <a:lstStyle>
            <a:lvl1pPr defTabSz="962025">
              <a:defRPr baseline="-25000">
                <a:solidFill>
                  <a:schemeClr val="tx1"/>
                </a:solidFill>
                <a:latin typeface="Arial" panose="020B0604020202020204" pitchFamily="34" charset="0"/>
                <a:ea typeface="宋体" panose="02010600030101010101" pitchFamily="2" charset="-122"/>
              </a:defRPr>
            </a:lvl1pPr>
            <a:lvl2pPr marL="742950" indent="-285750" defTabSz="962025">
              <a:defRPr baseline="-25000">
                <a:solidFill>
                  <a:schemeClr val="tx1"/>
                </a:solidFill>
                <a:latin typeface="Arial" panose="020B0604020202020204" pitchFamily="34" charset="0"/>
                <a:ea typeface="宋体" panose="02010600030101010101" pitchFamily="2" charset="-122"/>
              </a:defRPr>
            </a:lvl2pPr>
            <a:lvl3pPr marL="1143000" indent="-228600" defTabSz="962025">
              <a:defRPr baseline="-25000">
                <a:solidFill>
                  <a:schemeClr val="tx1"/>
                </a:solidFill>
                <a:latin typeface="Arial" panose="020B0604020202020204" pitchFamily="34" charset="0"/>
                <a:ea typeface="宋体" panose="02010600030101010101" pitchFamily="2" charset="-122"/>
              </a:defRPr>
            </a:lvl3pPr>
            <a:lvl4pPr marL="1600200" indent="-228600" defTabSz="962025">
              <a:defRPr baseline="-25000">
                <a:solidFill>
                  <a:schemeClr val="tx1"/>
                </a:solidFill>
                <a:latin typeface="Arial" panose="020B0604020202020204" pitchFamily="34" charset="0"/>
                <a:ea typeface="宋体" panose="02010600030101010101" pitchFamily="2" charset="-122"/>
              </a:defRPr>
            </a:lvl4pPr>
            <a:lvl5pPr marL="2057400" indent="-228600" defTabSz="962025">
              <a:defRPr baseline="-25000">
                <a:solidFill>
                  <a:schemeClr val="tx1"/>
                </a:solidFill>
                <a:latin typeface="Arial" panose="020B0604020202020204" pitchFamily="34" charset="0"/>
                <a:ea typeface="宋体" panose="02010600030101010101" pitchFamily="2" charset="-122"/>
              </a:defRPr>
            </a:lvl5pPr>
            <a:lvl6pPr marL="25146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algn="r"/>
            <a:fld id="{F843961E-87A0-4A3C-BC53-8840C76D08AF}" type="slidenum">
              <a:rPr lang="zh-CN" altLang="en-US" sz="1200" baseline="0">
                <a:latin typeface="Garamond" panose="02020404030301010803" pitchFamily="18" charset="0"/>
              </a:rPr>
              <a:pPr algn="r"/>
              <a:t>30</a:t>
            </a:fld>
            <a:endParaRPr lang="en-US" altLang="zh-CN" sz="1200" baseline="0">
              <a:latin typeface="Garamond" panose="02020404030301010803" pitchFamily="18" charset="0"/>
            </a:endParaRPr>
          </a:p>
        </p:txBody>
      </p:sp>
      <p:sp>
        <p:nvSpPr>
          <p:cNvPr id="31747" name="Rectangle 2"/>
          <p:cNvSpPr>
            <a:spLocks noGrp="1" noRot="1" noChangeAspect="1" noChangeArrowheads="1" noTextEdit="1"/>
          </p:cNvSpPr>
          <p:nvPr>
            <p:ph type="sldImg"/>
          </p:nvPr>
        </p:nvSpPr>
        <p:spPr>
          <a:xfrm>
            <a:off x="3267075" y="509588"/>
            <a:ext cx="3397250" cy="2547937"/>
          </a:xfrm>
        </p:spPr>
      </p:sp>
      <p:sp>
        <p:nvSpPr>
          <p:cNvPr id="31748" name="Rectangle 3"/>
          <p:cNvSpPr>
            <a:spLocks noGrp="1" noChangeArrowheads="1"/>
          </p:cNvSpPr>
          <p:nvPr>
            <p:ph type="body" idx="1"/>
          </p:nvPr>
        </p:nvSpPr>
        <p:spPr>
          <a:xfrm>
            <a:off x="1323975" y="3228975"/>
            <a:ext cx="7280275" cy="3059113"/>
          </a:xfrm>
          <a:noFill/>
        </p:spPr>
        <p:txBody>
          <a:bodyPr lIns="96421" tIns="48211" rIns="96421" bIns="48211" anchor="t"/>
          <a:lstStyle/>
          <a:p>
            <a:pPr eaLnBrk="1" hangingPunct="1"/>
            <a:endParaRPr lang="zh-CN" altLang="en-US"/>
          </a:p>
        </p:txBody>
      </p:sp>
    </p:spTree>
    <p:extLst>
      <p:ext uri="{BB962C8B-B14F-4D97-AF65-F5344CB8AC3E}">
        <p14:creationId xmlns:p14="http://schemas.microsoft.com/office/powerpoint/2010/main" val="165118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5624513" y="6456363"/>
            <a:ext cx="43037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1" tIns="48211" rIns="96421" bIns="48211" anchor="b"/>
          <a:lstStyle>
            <a:lvl1pPr defTabSz="962025">
              <a:defRPr baseline="-25000">
                <a:solidFill>
                  <a:schemeClr val="tx1"/>
                </a:solidFill>
                <a:latin typeface="Arial" panose="020B0604020202020204" pitchFamily="34" charset="0"/>
                <a:ea typeface="宋体" panose="02010600030101010101" pitchFamily="2" charset="-122"/>
              </a:defRPr>
            </a:lvl1pPr>
            <a:lvl2pPr marL="742950" indent="-285750" defTabSz="962025">
              <a:defRPr baseline="-25000">
                <a:solidFill>
                  <a:schemeClr val="tx1"/>
                </a:solidFill>
                <a:latin typeface="Arial" panose="020B0604020202020204" pitchFamily="34" charset="0"/>
                <a:ea typeface="宋体" panose="02010600030101010101" pitchFamily="2" charset="-122"/>
              </a:defRPr>
            </a:lvl2pPr>
            <a:lvl3pPr marL="1143000" indent="-228600" defTabSz="962025">
              <a:defRPr baseline="-25000">
                <a:solidFill>
                  <a:schemeClr val="tx1"/>
                </a:solidFill>
                <a:latin typeface="Arial" panose="020B0604020202020204" pitchFamily="34" charset="0"/>
                <a:ea typeface="宋体" panose="02010600030101010101" pitchFamily="2" charset="-122"/>
              </a:defRPr>
            </a:lvl3pPr>
            <a:lvl4pPr marL="1600200" indent="-228600" defTabSz="962025">
              <a:defRPr baseline="-25000">
                <a:solidFill>
                  <a:schemeClr val="tx1"/>
                </a:solidFill>
                <a:latin typeface="Arial" panose="020B0604020202020204" pitchFamily="34" charset="0"/>
                <a:ea typeface="宋体" panose="02010600030101010101" pitchFamily="2" charset="-122"/>
              </a:defRPr>
            </a:lvl4pPr>
            <a:lvl5pPr marL="2057400" indent="-228600" defTabSz="962025">
              <a:defRPr baseline="-25000">
                <a:solidFill>
                  <a:schemeClr val="tx1"/>
                </a:solidFill>
                <a:latin typeface="Arial" panose="020B0604020202020204" pitchFamily="34" charset="0"/>
                <a:ea typeface="宋体" panose="02010600030101010101" pitchFamily="2" charset="-122"/>
              </a:defRPr>
            </a:lvl5pPr>
            <a:lvl6pPr marL="25146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algn="r"/>
            <a:fld id="{149E6B3C-36DE-4671-A7D4-724C633A53C0}" type="slidenum">
              <a:rPr lang="zh-CN" altLang="en-US" sz="1200" baseline="0">
                <a:latin typeface="Garamond" panose="02020404030301010803" pitchFamily="18" charset="0"/>
              </a:rPr>
              <a:pPr algn="r"/>
              <a:t>35</a:t>
            </a:fld>
            <a:endParaRPr lang="en-US" altLang="zh-CN" sz="1200" baseline="0">
              <a:latin typeface="Garamond" panose="02020404030301010803" pitchFamily="18" charset="0"/>
            </a:endParaRPr>
          </a:p>
        </p:txBody>
      </p:sp>
      <p:sp>
        <p:nvSpPr>
          <p:cNvPr id="40963" name="Rectangle 2"/>
          <p:cNvSpPr>
            <a:spLocks noGrp="1" noRot="1" noChangeAspect="1" noChangeArrowheads="1" noTextEdit="1"/>
          </p:cNvSpPr>
          <p:nvPr>
            <p:ph type="sldImg"/>
          </p:nvPr>
        </p:nvSpPr>
        <p:spPr>
          <a:xfrm>
            <a:off x="3267075" y="509588"/>
            <a:ext cx="3397250" cy="2547937"/>
          </a:xfrm>
        </p:spPr>
      </p:sp>
      <p:sp>
        <p:nvSpPr>
          <p:cNvPr id="40964" name="Rectangle 3"/>
          <p:cNvSpPr>
            <a:spLocks noGrp="1" noChangeArrowheads="1"/>
          </p:cNvSpPr>
          <p:nvPr>
            <p:ph type="body" idx="1"/>
          </p:nvPr>
        </p:nvSpPr>
        <p:spPr>
          <a:xfrm>
            <a:off x="1323975" y="3228975"/>
            <a:ext cx="7280275" cy="3059113"/>
          </a:xfrm>
          <a:noFill/>
        </p:spPr>
        <p:txBody>
          <a:bodyPr lIns="96421" tIns="48211" rIns="96421" bIns="48211" anchor="t"/>
          <a:lstStyle/>
          <a:p>
            <a:pPr eaLnBrk="1" hangingPunct="1"/>
            <a:r>
              <a:rPr lang="en-US" altLang="zh-CN"/>
              <a:t>In ECE 352, you'll learn how to minimize logic functions -- to implement them with the fewest number of gates.</a:t>
            </a:r>
          </a:p>
        </p:txBody>
      </p:sp>
    </p:spTree>
    <p:extLst>
      <p:ext uri="{BB962C8B-B14F-4D97-AF65-F5344CB8AC3E}">
        <p14:creationId xmlns:p14="http://schemas.microsoft.com/office/powerpoint/2010/main" val="2652923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5624513" y="6456363"/>
            <a:ext cx="43037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1" tIns="48211" rIns="96421" bIns="48211" anchor="b"/>
          <a:lstStyle>
            <a:lvl1pPr defTabSz="962025">
              <a:defRPr baseline="-25000">
                <a:solidFill>
                  <a:schemeClr val="tx1"/>
                </a:solidFill>
                <a:latin typeface="Arial" panose="020B0604020202020204" pitchFamily="34" charset="0"/>
                <a:ea typeface="宋体" panose="02010600030101010101" pitchFamily="2" charset="-122"/>
              </a:defRPr>
            </a:lvl1pPr>
            <a:lvl2pPr marL="742950" indent="-285750" defTabSz="962025">
              <a:defRPr baseline="-25000">
                <a:solidFill>
                  <a:schemeClr val="tx1"/>
                </a:solidFill>
                <a:latin typeface="Arial" panose="020B0604020202020204" pitchFamily="34" charset="0"/>
                <a:ea typeface="宋体" panose="02010600030101010101" pitchFamily="2" charset="-122"/>
              </a:defRPr>
            </a:lvl2pPr>
            <a:lvl3pPr marL="1143000" indent="-228600" defTabSz="962025">
              <a:defRPr baseline="-25000">
                <a:solidFill>
                  <a:schemeClr val="tx1"/>
                </a:solidFill>
                <a:latin typeface="Arial" panose="020B0604020202020204" pitchFamily="34" charset="0"/>
                <a:ea typeface="宋体" panose="02010600030101010101" pitchFamily="2" charset="-122"/>
              </a:defRPr>
            </a:lvl3pPr>
            <a:lvl4pPr marL="1600200" indent="-228600" defTabSz="962025">
              <a:defRPr baseline="-25000">
                <a:solidFill>
                  <a:schemeClr val="tx1"/>
                </a:solidFill>
                <a:latin typeface="Arial" panose="020B0604020202020204" pitchFamily="34" charset="0"/>
                <a:ea typeface="宋体" panose="02010600030101010101" pitchFamily="2" charset="-122"/>
              </a:defRPr>
            </a:lvl4pPr>
            <a:lvl5pPr marL="2057400" indent="-228600" defTabSz="962025">
              <a:defRPr baseline="-25000">
                <a:solidFill>
                  <a:schemeClr val="tx1"/>
                </a:solidFill>
                <a:latin typeface="Arial" panose="020B0604020202020204" pitchFamily="34" charset="0"/>
                <a:ea typeface="宋体" panose="02010600030101010101" pitchFamily="2" charset="-122"/>
              </a:defRPr>
            </a:lvl5pPr>
            <a:lvl6pPr marL="25146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algn="r"/>
            <a:fld id="{B4A20BC1-FD1B-47AE-AF14-8D0A650029E7}" type="slidenum">
              <a:rPr lang="zh-CN" altLang="en-US" sz="1200" baseline="0">
                <a:latin typeface="Garamond" panose="02020404030301010803" pitchFamily="18" charset="0"/>
              </a:rPr>
              <a:pPr algn="r"/>
              <a:t>39</a:t>
            </a:fld>
            <a:endParaRPr lang="en-US" altLang="zh-CN" sz="1200" baseline="0">
              <a:latin typeface="Garamond" panose="02020404030301010803" pitchFamily="18" charset="0"/>
            </a:endParaRPr>
          </a:p>
        </p:txBody>
      </p:sp>
      <p:sp>
        <p:nvSpPr>
          <p:cNvPr id="38915" name="Rectangle 2"/>
          <p:cNvSpPr>
            <a:spLocks noGrp="1" noRot="1" noChangeAspect="1" noChangeArrowheads="1" noTextEdit="1"/>
          </p:cNvSpPr>
          <p:nvPr>
            <p:ph type="sldImg"/>
          </p:nvPr>
        </p:nvSpPr>
        <p:spPr>
          <a:xfrm>
            <a:off x="3267075" y="509588"/>
            <a:ext cx="3397250" cy="2547937"/>
          </a:xfrm>
        </p:spPr>
      </p:sp>
      <p:sp>
        <p:nvSpPr>
          <p:cNvPr id="38916" name="Rectangle 3"/>
          <p:cNvSpPr>
            <a:spLocks noGrp="1" noChangeArrowheads="1"/>
          </p:cNvSpPr>
          <p:nvPr>
            <p:ph type="body" idx="1"/>
          </p:nvPr>
        </p:nvSpPr>
        <p:spPr>
          <a:xfrm>
            <a:off x="1323975" y="3228975"/>
            <a:ext cx="7280275" cy="3059113"/>
          </a:xfrm>
          <a:noFill/>
        </p:spPr>
        <p:txBody>
          <a:bodyPr lIns="96421" tIns="48211" rIns="96421" bIns="48211" anchor="t"/>
          <a:lstStyle/>
          <a:p>
            <a:pPr eaLnBrk="1" hangingPunct="1"/>
            <a:r>
              <a:rPr lang="en-US" altLang="zh-CN"/>
              <a:t>Note the use of the bubbles (NOT) in the input.</a:t>
            </a:r>
          </a:p>
        </p:txBody>
      </p:sp>
    </p:spTree>
    <p:extLst>
      <p:ext uri="{BB962C8B-B14F-4D97-AF65-F5344CB8AC3E}">
        <p14:creationId xmlns:p14="http://schemas.microsoft.com/office/powerpoint/2010/main" val="3159979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5624513" y="6456363"/>
            <a:ext cx="43037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1" tIns="48211" rIns="96421" bIns="48211" anchor="b"/>
          <a:lstStyle>
            <a:lvl1pPr defTabSz="962025">
              <a:defRPr baseline="-25000">
                <a:solidFill>
                  <a:schemeClr val="tx1"/>
                </a:solidFill>
                <a:latin typeface="Arial" panose="020B0604020202020204" pitchFamily="34" charset="0"/>
                <a:ea typeface="宋体" panose="02010600030101010101" pitchFamily="2" charset="-122"/>
              </a:defRPr>
            </a:lvl1pPr>
            <a:lvl2pPr marL="742950" indent="-285750" defTabSz="962025">
              <a:defRPr baseline="-25000">
                <a:solidFill>
                  <a:schemeClr val="tx1"/>
                </a:solidFill>
                <a:latin typeface="Arial" panose="020B0604020202020204" pitchFamily="34" charset="0"/>
                <a:ea typeface="宋体" panose="02010600030101010101" pitchFamily="2" charset="-122"/>
              </a:defRPr>
            </a:lvl2pPr>
            <a:lvl3pPr marL="1143000" indent="-228600" defTabSz="962025">
              <a:defRPr baseline="-25000">
                <a:solidFill>
                  <a:schemeClr val="tx1"/>
                </a:solidFill>
                <a:latin typeface="Arial" panose="020B0604020202020204" pitchFamily="34" charset="0"/>
                <a:ea typeface="宋体" panose="02010600030101010101" pitchFamily="2" charset="-122"/>
              </a:defRPr>
            </a:lvl3pPr>
            <a:lvl4pPr marL="1600200" indent="-228600" defTabSz="962025">
              <a:defRPr baseline="-25000">
                <a:solidFill>
                  <a:schemeClr val="tx1"/>
                </a:solidFill>
                <a:latin typeface="Arial" panose="020B0604020202020204" pitchFamily="34" charset="0"/>
                <a:ea typeface="宋体" panose="02010600030101010101" pitchFamily="2" charset="-122"/>
              </a:defRPr>
            </a:lvl4pPr>
            <a:lvl5pPr marL="2057400" indent="-228600" defTabSz="962025">
              <a:defRPr baseline="-25000">
                <a:solidFill>
                  <a:schemeClr val="tx1"/>
                </a:solidFill>
                <a:latin typeface="Arial" panose="020B0604020202020204" pitchFamily="34" charset="0"/>
                <a:ea typeface="宋体" panose="02010600030101010101" pitchFamily="2" charset="-122"/>
              </a:defRPr>
            </a:lvl5pPr>
            <a:lvl6pPr marL="25146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algn="r"/>
            <a:fld id="{64CE9041-99EC-4129-A1F9-0526994E02A5}" type="slidenum">
              <a:rPr lang="zh-CN" altLang="en-US" sz="1200" baseline="0">
                <a:latin typeface="Garamond" panose="02020404030301010803" pitchFamily="18" charset="0"/>
              </a:rPr>
              <a:pPr algn="r"/>
              <a:t>41</a:t>
            </a:fld>
            <a:endParaRPr lang="en-US" altLang="zh-CN" sz="1200" baseline="0">
              <a:latin typeface="Garamond" panose="02020404030301010803" pitchFamily="18" charset="0"/>
            </a:endParaRPr>
          </a:p>
        </p:txBody>
      </p:sp>
      <p:sp>
        <p:nvSpPr>
          <p:cNvPr id="47107" name="Rectangle 2"/>
          <p:cNvSpPr>
            <a:spLocks noGrp="1" noRot="1" noChangeAspect="1" noChangeArrowheads="1" noTextEdit="1"/>
          </p:cNvSpPr>
          <p:nvPr>
            <p:ph type="sldImg"/>
          </p:nvPr>
        </p:nvSpPr>
        <p:spPr>
          <a:xfrm>
            <a:off x="3267075" y="509588"/>
            <a:ext cx="3397250" cy="2547937"/>
          </a:xfrm>
        </p:spPr>
      </p:sp>
      <p:sp>
        <p:nvSpPr>
          <p:cNvPr id="47108" name="Rectangle 3"/>
          <p:cNvSpPr>
            <a:spLocks noGrp="1" noChangeArrowheads="1"/>
          </p:cNvSpPr>
          <p:nvPr>
            <p:ph type="body" idx="1"/>
          </p:nvPr>
        </p:nvSpPr>
        <p:spPr>
          <a:xfrm>
            <a:off x="1323975" y="3228975"/>
            <a:ext cx="7280275" cy="3059113"/>
          </a:xfrm>
          <a:noFill/>
        </p:spPr>
        <p:txBody>
          <a:bodyPr lIns="96421" tIns="48211" rIns="96421" bIns="48211" anchor="t"/>
          <a:lstStyle/>
          <a:p>
            <a:pPr eaLnBrk="1" hangingPunct="1"/>
            <a:r>
              <a:rPr lang="en-US" altLang="zh-CN"/>
              <a:t>If there's time, perhaps discuss how all gates can be implemented with NAND (or NOR).</a:t>
            </a:r>
          </a:p>
          <a:p>
            <a:pPr eaLnBrk="1" hangingPunct="1"/>
            <a:r>
              <a:rPr lang="en-US" altLang="zh-CN"/>
              <a:t>Therefore, you can implement any truth table using only NAND (or NOR) gates.</a:t>
            </a:r>
          </a:p>
        </p:txBody>
      </p:sp>
    </p:spTree>
    <p:extLst>
      <p:ext uri="{BB962C8B-B14F-4D97-AF65-F5344CB8AC3E}">
        <p14:creationId xmlns:p14="http://schemas.microsoft.com/office/powerpoint/2010/main" val="2224581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530858-BF76-453D-8D3B-E94317EF6EAB}" type="slidenum">
              <a:rPr kumimoji="0" lang="zh-CN" altLang="en-US" sz="1200" b="0" i="0" u="none" strike="noStrike" kern="1200" cap="none" spc="0" normalizeH="0" baseline="-25000" noProof="0" smtClean="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zh-CN" altLang="en-US" sz="1200" b="0" i="0" u="none" strike="noStrike" kern="1200" cap="none" spc="0" normalizeH="0" baseline="-2500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170995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5624513" y="6456363"/>
            <a:ext cx="43037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1" tIns="48211" rIns="96421" bIns="48211" anchor="b"/>
          <a:lstStyle>
            <a:lvl1pPr defTabSz="962025">
              <a:defRPr baseline="-25000">
                <a:solidFill>
                  <a:schemeClr val="tx1"/>
                </a:solidFill>
                <a:latin typeface="Arial" panose="020B0604020202020204" pitchFamily="34" charset="0"/>
                <a:ea typeface="宋体" panose="02010600030101010101" pitchFamily="2" charset="-122"/>
              </a:defRPr>
            </a:lvl1pPr>
            <a:lvl2pPr marL="742950" indent="-285750" defTabSz="962025">
              <a:defRPr baseline="-25000">
                <a:solidFill>
                  <a:schemeClr val="tx1"/>
                </a:solidFill>
                <a:latin typeface="Arial" panose="020B0604020202020204" pitchFamily="34" charset="0"/>
                <a:ea typeface="宋体" panose="02010600030101010101" pitchFamily="2" charset="-122"/>
              </a:defRPr>
            </a:lvl2pPr>
            <a:lvl3pPr marL="1143000" indent="-228600" defTabSz="962025">
              <a:defRPr baseline="-25000">
                <a:solidFill>
                  <a:schemeClr val="tx1"/>
                </a:solidFill>
                <a:latin typeface="Arial" panose="020B0604020202020204" pitchFamily="34" charset="0"/>
                <a:ea typeface="宋体" panose="02010600030101010101" pitchFamily="2" charset="-122"/>
              </a:defRPr>
            </a:lvl3pPr>
            <a:lvl4pPr marL="1600200" indent="-228600" defTabSz="962025">
              <a:defRPr baseline="-25000">
                <a:solidFill>
                  <a:schemeClr val="tx1"/>
                </a:solidFill>
                <a:latin typeface="Arial" panose="020B0604020202020204" pitchFamily="34" charset="0"/>
                <a:ea typeface="宋体" panose="02010600030101010101" pitchFamily="2" charset="-122"/>
              </a:defRPr>
            </a:lvl4pPr>
            <a:lvl5pPr marL="2057400" indent="-228600" defTabSz="962025">
              <a:defRPr baseline="-25000">
                <a:solidFill>
                  <a:schemeClr val="tx1"/>
                </a:solidFill>
                <a:latin typeface="Arial" panose="020B0604020202020204" pitchFamily="34" charset="0"/>
                <a:ea typeface="宋体" panose="02010600030101010101" pitchFamily="2" charset="-122"/>
              </a:defRPr>
            </a:lvl5pPr>
            <a:lvl6pPr marL="25146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marL="0" marR="0" lvl="0" indent="0" algn="r" defTabSz="962025" rtl="0" eaLnBrk="0" fontAlgn="base" latinLnBrk="0" hangingPunct="0">
              <a:lnSpc>
                <a:spcPct val="100000"/>
              </a:lnSpc>
              <a:spcBef>
                <a:spcPct val="0"/>
              </a:spcBef>
              <a:spcAft>
                <a:spcPct val="0"/>
              </a:spcAft>
              <a:buClrTx/>
              <a:buSzTx/>
              <a:buFontTx/>
              <a:buNone/>
              <a:tabLst/>
              <a:defRPr/>
            </a:pPr>
            <a:fld id="{0FB05F3A-8356-43F0-85D1-C5061F7CCB78}" type="slidenum">
              <a:rPr kumimoji="0" lang="zh-CN" altLang="en-US" sz="1200" b="0" i="0" u="none" strike="noStrike" kern="1200" cap="none" spc="0" normalizeH="0" baseline="0" noProof="0">
                <a:ln>
                  <a:noFill/>
                </a:ln>
                <a:solidFill>
                  <a:srgbClr val="000000"/>
                </a:solidFill>
                <a:effectLst/>
                <a:uLnTx/>
                <a:uFillTx/>
                <a:latin typeface="Garamond" panose="02020404030301010803" pitchFamily="18" charset="0"/>
                <a:ea typeface="宋体" panose="02010600030101010101" pitchFamily="2" charset="-122"/>
                <a:cs typeface="+mn-cs"/>
              </a:rPr>
              <a:pPr marL="0" marR="0" lvl="0" indent="0" algn="r" defTabSz="962025" rtl="0" eaLnBrk="0" fontAlgn="base" latinLnBrk="0" hangingPunct="0">
                <a:lnSpc>
                  <a:spcPct val="100000"/>
                </a:lnSpc>
                <a:spcBef>
                  <a:spcPct val="0"/>
                </a:spcBef>
                <a:spcAft>
                  <a:spcPct val="0"/>
                </a:spcAft>
                <a:buClrTx/>
                <a:buSzTx/>
                <a:buFontTx/>
                <a:buNone/>
                <a:tabLst/>
                <a:defRPr/>
              </a:pPr>
              <a:t>43</a:t>
            </a:fld>
            <a:endParaRPr kumimoji="0" lang="en-US" altLang="zh-CN" sz="1200" b="0" i="0" u="none" strike="noStrike" kern="1200" cap="none" spc="0" normalizeH="0" baseline="0" noProof="0">
              <a:ln>
                <a:noFill/>
              </a:ln>
              <a:solidFill>
                <a:srgbClr val="000000"/>
              </a:solidFill>
              <a:effectLst/>
              <a:uLnTx/>
              <a:uFillTx/>
              <a:latin typeface="Garamond" panose="02020404030301010803" pitchFamily="18" charset="0"/>
              <a:ea typeface="宋体" panose="02010600030101010101" pitchFamily="2" charset="-122"/>
              <a:cs typeface="+mn-cs"/>
            </a:endParaRPr>
          </a:p>
        </p:txBody>
      </p:sp>
      <p:sp>
        <p:nvSpPr>
          <p:cNvPr id="17411" name="Rectangle 2"/>
          <p:cNvSpPr>
            <a:spLocks noGrp="1" noRot="1" noChangeAspect="1" noChangeArrowheads="1" noTextEdit="1"/>
          </p:cNvSpPr>
          <p:nvPr>
            <p:ph type="sldImg"/>
          </p:nvPr>
        </p:nvSpPr>
        <p:spPr>
          <a:xfrm>
            <a:off x="3267075" y="509588"/>
            <a:ext cx="3397250" cy="2547937"/>
          </a:xfrm>
        </p:spPr>
      </p:sp>
      <p:sp>
        <p:nvSpPr>
          <p:cNvPr id="17412" name="Rectangle 3"/>
          <p:cNvSpPr>
            <a:spLocks noGrp="1" noChangeArrowheads="1"/>
          </p:cNvSpPr>
          <p:nvPr>
            <p:ph type="body" idx="1"/>
          </p:nvPr>
        </p:nvSpPr>
        <p:spPr>
          <a:xfrm>
            <a:off x="1323975" y="3228975"/>
            <a:ext cx="7280275" cy="3059113"/>
          </a:xfrm>
          <a:noFill/>
        </p:spPr>
        <p:txBody>
          <a:bodyPr lIns="96421" tIns="48211" rIns="96421" bIns="48211" anchor="t"/>
          <a:lstStyle/>
          <a:p>
            <a:pPr eaLnBrk="1" hangingPunct="1"/>
            <a:endParaRPr lang="zh-CN" altLang="en-US"/>
          </a:p>
        </p:txBody>
      </p:sp>
    </p:spTree>
    <p:extLst>
      <p:ext uri="{BB962C8B-B14F-4D97-AF65-F5344CB8AC3E}">
        <p14:creationId xmlns:p14="http://schemas.microsoft.com/office/powerpoint/2010/main" val="3397570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530858-BF76-453D-8D3B-E94317EF6EAB}" type="slidenum">
              <a:rPr kumimoji="0" lang="zh-CN" altLang="en-US" sz="1200" b="0" i="0" u="none" strike="noStrike" kern="1200" cap="none" spc="0" normalizeH="0" baseline="-25000" noProof="0" smtClean="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zh-CN" altLang="en-US" sz="1200" b="0" i="0" u="none" strike="noStrike" kern="1200" cap="none" spc="0" normalizeH="0" baseline="-2500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1498622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5624513" y="6456363"/>
            <a:ext cx="43037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1" tIns="48211" rIns="96421" bIns="48211" anchor="b"/>
          <a:lstStyle>
            <a:lvl1pPr defTabSz="962025">
              <a:defRPr baseline="-25000">
                <a:solidFill>
                  <a:schemeClr val="tx1"/>
                </a:solidFill>
                <a:latin typeface="Arial" panose="020B0604020202020204" pitchFamily="34" charset="0"/>
                <a:ea typeface="宋体" panose="02010600030101010101" pitchFamily="2" charset="-122"/>
              </a:defRPr>
            </a:lvl1pPr>
            <a:lvl2pPr marL="742950" indent="-285750" defTabSz="962025">
              <a:defRPr baseline="-25000">
                <a:solidFill>
                  <a:schemeClr val="tx1"/>
                </a:solidFill>
                <a:latin typeface="Arial" panose="020B0604020202020204" pitchFamily="34" charset="0"/>
                <a:ea typeface="宋体" panose="02010600030101010101" pitchFamily="2" charset="-122"/>
              </a:defRPr>
            </a:lvl2pPr>
            <a:lvl3pPr marL="1143000" indent="-228600" defTabSz="962025">
              <a:defRPr baseline="-25000">
                <a:solidFill>
                  <a:schemeClr val="tx1"/>
                </a:solidFill>
                <a:latin typeface="Arial" panose="020B0604020202020204" pitchFamily="34" charset="0"/>
                <a:ea typeface="宋体" panose="02010600030101010101" pitchFamily="2" charset="-122"/>
              </a:defRPr>
            </a:lvl3pPr>
            <a:lvl4pPr marL="1600200" indent="-228600" defTabSz="962025">
              <a:defRPr baseline="-25000">
                <a:solidFill>
                  <a:schemeClr val="tx1"/>
                </a:solidFill>
                <a:latin typeface="Arial" panose="020B0604020202020204" pitchFamily="34" charset="0"/>
                <a:ea typeface="宋体" panose="02010600030101010101" pitchFamily="2" charset="-122"/>
              </a:defRPr>
            </a:lvl4pPr>
            <a:lvl5pPr marL="2057400" indent="-228600" defTabSz="962025">
              <a:defRPr baseline="-25000">
                <a:solidFill>
                  <a:schemeClr val="tx1"/>
                </a:solidFill>
                <a:latin typeface="Arial" panose="020B0604020202020204" pitchFamily="34" charset="0"/>
                <a:ea typeface="宋体" panose="02010600030101010101" pitchFamily="2" charset="-122"/>
              </a:defRPr>
            </a:lvl5pPr>
            <a:lvl6pPr marL="25146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marL="0" marR="0" lvl="0" indent="0" algn="r" defTabSz="962025" rtl="0" eaLnBrk="0" fontAlgn="base" latinLnBrk="0" hangingPunct="0">
              <a:lnSpc>
                <a:spcPct val="100000"/>
              </a:lnSpc>
              <a:spcBef>
                <a:spcPct val="0"/>
              </a:spcBef>
              <a:spcAft>
                <a:spcPct val="0"/>
              </a:spcAft>
              <a:buClrTx/>
              <a:buSzTx/>
              <a:buFontTx/>
              <a:buNone/>
              <a:tabLst/>
              <a:defRPr/>
            </a:pPr>
            <a:fld id="{0F9E9B02-757B-46B0-8165-A8ED99627B39}" type="slidenum">
              <a:rPr kumimoji="0" lang="zh-CN" altLang="en-US" sz="1200" b="0" i="0" u="none" strike="noStrike" kern="1200" cap="none" spc="0" normalizeH="0" baseline="0" noProof="0">
                <a:ln>
                  <a:noFill/>
                </a:ln>
                <a:solidFill>
                  <a:srgbClr val="000000"/>
                </a:solidFill>
                <a:effectLst/>
                <a:uLnTx/>
                <a:uFillTx/>
                <a:latin typeface="Garamond" panose="02020404030301010803" pitchFamily="18" charset="0"/>
                <a:ea typeface="宋体" panose="02010600030101010101" pitchFamily="2" charset="-122"/>
                <a:cs typeface="+mn-cs"/>
              </a:rPr>
              <a:pPr marL="0" marR="0" lvl="0" indent="0" algn="r" defTabSz="962025" rtl="0" eaLnBrk="0" fontAlgn="base" latinLnBrk="0" hangingPunct="0">
                <a:lnSpc>
                  <a:spcPct val="100000"/>
                </a:lnSpc>
                <a:spcBef>
                  <a:spcPct val="0"/>
                </a:spcBef>
                <a:spcAft>
                  <a:spcPct val="0"/>
                </a:spcAft>
                <a:buClrTx/>
                <a:buSzTx/>
                <a:buFontTx/>
                <a:buNone/>
                <a:tabLst/>
                <a:defRPr/>
              </a:pPr>
              <a:t>44</a:t>
            </a:fld>
            <a:endParaRPr kumimoji="0" lang="en-US" altLang="zh-CN" sz="1200" b="0" i="0" u="none" strike="noStrike" kern="1200" cap="none" spc="0" normalizeH="0" baseline="0" noProof="0">
              <a:ln>
                <a:noFill/>
              </a:ln>
              <a:solidFill>
                <a:srgbClr val="000000"/>
              </a:solidFill>
              <a:effectLst/>
              <a:uLnTx/>
              <a:uFillTx/>
              <a:latin typeface="Garamond" panose="02020404030301010803" pitchFamily="18" charset="0"/>
              <a:ea typeface="宋体" panose="02010600030101010101" pitchFamily="2" charset="-122"/>
              <a:cs typeface="+mn-cs"/>
            </a:endParaRPr>
          </a:p>
        </p:txBody>
      </p:sp>
      <p:sp>
        <p:nvSpPr>
          <p:cNvPr id="19459" name="Rectangle 2"/>
          <p:cNvSpPr>
            <a:spLocks noGrp="1" noRot="1" noChangeAspect="1" noChangeArrowheads="1" noTextEdit="1"/>
          </p:cNvSpPr>
          <p:nvPr>
            <p:ph type="sldImg"/>
          </p:nvPr>
        </p:nvSpPr>
        <p:spPr>
          <a:xfrm>
            <a:off x="3267075" y="509588"/>
            <a:ext cx="3397250" cy="2547937"/>
          </a:xfrm>
          <a:solidFill>
            <a:srgbClr val="FFFFFF"/>
          </a:solidFill>
        </p:spPr>
      </p:sp>
      <p:sp>
        <p:nvSpPr>
          <p:cNvPr id="19460" name="Rectangle 3"/>
          <p:cNvSpPr>
            <a:spLocks noGrp="1" noChangeArrowheads="1"/>
          </p:cNvSpPr>
          <p:nvPr>
            <p:ph type="body" idx="1"/>
          </p:nvPr>
        </p:nvSpPr>
        <p:spPr>
          <a:xfrm>
            <a:off x="1323975" y="3228975"/>
            <a:ext cx="7280275" cy="3059113"/>
          </a:xfrm>
          <a:solidFill>
            <a:srgbClr val="FFFFFF"/>
          </a:solidFill>
          <a:ln>
            <a:solidFill>
              <a:srgbClr val="000000"/>
            </a:solidFill>
            <a:miter lim="800000"/>
            <a:headEnd/>
            <a:tailEnd/>
          </a:ln>
        </p:spPr>
        <p:txBody>
          <a:bodyPr lIns="96421" tIns="48211" rIns="96421" bIns="48211" anchor="t"/>
          <a:lstStyle/>
          <a:p>
            <a:pPr eaLnBrk="1" hangingPunct="1"/>
            <a:endParaRPr lang="zh-CN" altLang="en-US"/>
          </a:p>
        </p:txBody>
      </p:sp>
    </p:spTree>
    <p:extLst>
      <p:ext uri="{BB962C8B-B14F-4D97-AF65-F5344CB8AC3E}">
        <p14:creationId xmlns:p14="http://schemas.microsoft.com/office/powerpoint/2010/main" val="967865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530858-BF76-453D-8D3B-E94317EF6EAB}" type="slidenum">
              <a:rPr kumimoji="0" lang="zh-CN" altLang="en-US" sz="1200" b="0" i="0" u="none" strike="noStrike" kern="1200" cap="none" spc="0" normalizeH="0" baseline="-25000" noProof="0" smtClean="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2500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415312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txBox="1">
            <a:spLocks noGrp="1" noChangeArrowheads="1"/>
          </p:cNvSpPr>
          <p:nvPr/>
        </p:nvSpPr>
        <p:spPr bwMode="auto">
          <a:xfrm>
            <a:off x="3902075" y="8715375"/>
            <a:ext cx="29781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575" tIns="0" rIns="17575" bIns="0" anchor="b"/>
          <a:lstStyle>
            <a:lvl1pPr defTabSz="949325">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defTabSz="949325">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defTabSz="949325">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defTabSz="949325">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defTabSz="949325">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defTabSz="949325"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defTabSz="949325"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defTabSz="949325"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defTabSz="949325"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marL="0" marR="0" lvl="0" indent="0" algn="r" defTabSz="949325" rtl="0" eaLnBrk="0" fontAlgn="base" latinLnBrk="0" hangingPunct="0">
              <a:lnSpc>
                <a:spcPct val="100000"/>
              </a:lnSpc>
              <a:spcBef>
                <a:spcPct val="0"/>
              </a:spcBef>
              <a:spcAft>
                <a:spcPct val="0"/>
              </a:spcAft>
              <a:buClrTx/>
              <a:buSzTx/>
              <a:buFontTx/>
              <a:buNone/>
              <a:tabLst/>
              <a:defRPr/>
            </a:pPr>
            <a:fld id="{C4CB971D-3A3F-46C5-BE2B-C25B76BCD076}" type="slidenum">
              <a:rPr kumimoji="0" lang="en-US" altLang="zh-CN" sz="900" b="0" i="1"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49325" rtl="0" eaLnBrk="0" fontAlgn="base" latinLnBrk="0" hangingPunct="0">
                <a:lnSpc>
                  <a:spcPct val="100000"/>
                </a:lnSpc>
                <a:spcBef>
                  <a:spcPct val="0"/>
                </a:spcBef>
                <a:spcAft>
                  <a:spcPct val="0"/>
                </a:spcAft>
                <a:buClrTx/>
                <a:buSzTx/>
                <a:buFontTx/>
                <a:buNone/>
                <a:tabLst/>
                <a:defRPr/>
              </a:pPr>
              <a:t>8</a:t>
            </a:fld>
            <a:endParaRPr kumimoji="0" lang="en-US" altLang="zh-CN" sz="900" b="0" i="1"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75779" name="Rectangle 2"/>
          <p:cNvSpPr>
            <a:spLocks noGrp="1" noRot="1" noChangeAspect="1" noChangeArrowheads="1" noTextEdit="1"/>
          </p:cNvSpPr>
          <p:nvPr>
            <p:ph type="sldImg"/>
          </p:nvPr>
        </p:nvSpPr>
        <p:spPr>
          <a:xfrm>
            <a:off x="1400175" y="879475"/>
            <a:ext cx="4057650" cy="3043238"/>
          </a:xfrm>
        </p:spPr>
      </p:sp>
      <p:sp>
        <p:nvSpPr>
          <p:cNvPr id="75780" name="Rectangle 3"/>
          <p:cNvSpPr>
            <a:spLocks noGrp="1" noChangeArrowheads="1"/>
          </p:cNvSpPr>
          <p:nvPr>
            <p:ph type="body" idx="1"/>
          </p:nvPr>
        </p:nvSpPr>
        <p:spPr>
          <a:xfrm>
            <a:off x="914400" y="4341813"/>
            <a:ext cx="5029200"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99" tIns="46867" rIns="95199" bIns="46867" anchor="t"/>
          <a:lstStyle/>
          <a:p>
            <a:endParaRPr lang="zh-CN" altLang="zh-CN" i="1"/>
          </a:p>
        </p:txBody>
      </p:sp>
    </p:spTree>
    <p:extLst>
      <p:ext uri="{BB962C8B-B14F-4D97-AF65-F5344CB8AC3E}">
        <p14:creationId xmlns:p14="http://schemas.microsoft.com/office/powerpoint/2010/main" val="4252168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C530858-BF76-453D-8D3B-E94317EF6EAB}" type="slidenum">
              <a:rPr kumimoji="0" lang="zh-CN" altLang="en-US" sz="1200" b="0" i="0" u="none" strike="noStrike" kern="1200" cap="none" spc="0" normalizeH="0" baseline="-25000" noProof="0" smtClean="0">
                <a:ln>
                  <a:noFill/>
                </a:ln>
                <a:solidFill>
                  <a:srgbClr val="000000"/>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25000" noProof="0">
              <a:ln>
                <a:noFill/>
              </a:ln>
              <a:solidFill>
                <a:srgbClr val="000000"/>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749955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851275" y="9429750"/>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1" tIns="48211" rIns="96421" bIns="48211" anchor="b"/>
          <a:lstStyle>
            <a:lvl1pPr defTabSz="962025">
              <a:defRPr baseline="-25000">
                <a:solidFill>
                  <a:schemeClr val="tx1"/>
                </a:solidFill>
                <a:latin typeface="Arial" panose="020B0604020202020204" pitchFamily="34" charset="0"/>
                <a:ea typeface="宋体" panose="02010600030101010101" pitchFamily="2" charset="-122"/>
              </a:defRPr>
            </a:lvl1pPr>
            <a:lvl2pPr marL="742950" indent="-285750" defTabSz="962025">
              <a:defRPr baseline="-25000">
                <a:solidFill>
                  <a:schemeClr val="tx1"/>
                </a:solidFill>
                <a:latin typeface="Arial" panose="020B0604020202020204" pitchFamily="34" charset="0"/>
                <a:ea typeface="宋体" panose="02010600030101010101" pitchFamily="2" charset="-122"/>
              </a:defRPr>
            </a:lvl2pPr>
            <a:lvl3pPr marL="1143000" indent="-228600" defTabSz="962025">
              <a:defRPr baseline="-25000">
                <a:solidFill>
                  <a:schemeClr val="tx1"/>
                </a:solidFill>
                <a:latin typeface="Arial" panose="020B0604020202020204" pitchFamily="34" charset="0"/>
                <a:ea typeface="宋体" panose="02010600030101010101" pitchFamily="2" charset="-122"/>
              </a:defRPr>
            </a:lvl3pPr>
            <a:lvl4pPr marL="1600200" indent="-228600" defTabSz="962025">
              <a:defRPr baseline="-25000">
                <a:solidFill>
                  <a:schemeClr val="tx1"/>
                </a:solidFill>
                <a:latin typeface="Arial" panose="020B0604020202020204" pitchFamily="34" charset="0"/>
                <a:ea typeface="宋体" panose="02010600030101010101" pitchFamily="2" charset="-122"/>
              </a:defRPr>
            </a:lvl4pPr>
            <a:lvl5pPr marL="2057400" indent="-228600" defTabSz="962025">
              <a:defRPr baseline="-25000">
                <a:solidFill>
                  <a:schemeClr val="tx1"/>
                </a:solidFill>
                <a:latin typeface="Arial" panose="020B0604020202020204" pitchFamily="34" charset="0"/>
                <a:ea typeface="宋体" panose="02010600030101010101" pitchFamily="2" charset="-122"/>
              </a:defRPr>
            </a:lvl5pPr>
            <a:lvl6pPr marL="25146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algn="r"/>
            <a:fld id="{F2223BC7-86D1-4EFB-A5D9-421E9600DC7D}" type="slidenum">
              <a:rPr lang="zh-CN" altLang="en-US" sz="1200" baseline="0">
                <a:latin typeface="Garamond" panose="02020404030301010803" pitchFamily="18" charset="0"/>
              </a:rPr>
              <a:pPr algn="r"/>
              <a:t>10</a:t>
            </a:fld>
            <a:endParaRPr lang="en-US" altLang="zh-CN" sz="1200" baseline="0">
              <a:latin typeface="Garamond" panose="02020404030301010803" pitchFamily="18" charset="0"/>
            </a:endParaRPr>
          </a:p>
        </p:txBody>
      </p:sp>
      <p:sp>
        <p:nvSpPr>
          <p:cNvPr id="11267" name="Rectangle 2"/>
          <p:cNvSpPr>
            <a:spLocks noGrp="1" noRot="1" noChangeAspect="1" noChangeArrowheads="1" noTextEdit="1"/>
          </p:cNvSpPr>
          <p:nvPr>
            <p:ph type="sldImg"/>
          </p:nvPr>
        </p:nvSpPr>
        <p:spPr>
          <a:xfrm>
            <a:off x="919163" y="744538"/>
            <a:ext cx="4960937" cy="3721100"/>
          </a:xfrm>
        </p:spPr>
      </p:sp>
      <p:sp>
        <p:nvSpPr>
          <p:cNvPr id="11268" name="Rectangle 3"/>
          <p:cNvSpPr>
            <a:spLocks noGrp="1" noChangeArrowheads="1"/>
          </p:cNvSpPr>
          <p:nvPr>
            <p:ph type="body" idx="1"/>
          </p:nvPr>
        </p:nvSpPr>
        <p:spPr>
          <a:xfrm>
            <a:off x="906463" y="4714875"/>
            <a:ext cx="4984750" cy="4468813"/>
          </a:xfrm>
          <a:noFill/>
        </p:spPr>
        <p:txBody>
          <a:bodyPr lIns="96421" tIns="48211" rIns="96421" bIns="48211" anchor="t"/>
          <a:lstStyle/>
          <a:p>
            <a:pPr eaLnBrk="1" hangingPunct="1"/>
            <a:endParaRPr lang="zh-CN" altLang="en-US"/>
          </a:p>
        </p:txBody>
      </p:sp>
    </p:spTree>
    <p:extLst>
      <p:ext uri="{BB962C8B-B14F-4D97-AF65-F5344CB8AC3E}">
        <p14:creationId xmlns:p14="http://schemas.microsoft.com/office/powerpoint/2010/main" val="2196464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txBox="1">
            <a:spLocks noGrp="1" noChangeArrowheads="1"/>
          </p:cNvSpPr>
          <p:nvPr/>
        </p:nvSpPr>
        <p:spPr bwMode="auto">
          <a:xfrm>
            <a:off x="3851275" y="9429750"/>
            <a:ext cx="29464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1" tIns="48211" rIns="96421" bIns="48211" anchor="b"/>
          <a:lstStyle>
            <a:lvl1pPr defTabSz="962025">
              <a:defRPr baseline="-25000">
                <a:solidFill>
                  <a:schemeClr val="tx1"/>
                </a:solidFill>
                <a:latin typeface="Arial" panose="020B0604020202020204" pitchFamily="34" charset="0"/>
                <a:ea typeface="宋体" panose="02010600030101010101" pitchFamily="2" charset="-122"/>
              </a:defRPr>
            </a:lvl1pPr>
            <a:lvl2pPr marL="742950" indent="-285750" defTabSz="962025">
              <a:defRPr baseline="-25000">
                <a:solidFill>
                  <a:schemeClr val="tx1"/>
                </a:solidFill>
                <a:latin typeface="Arial" panose="020B0604020202020204" pitchFamily="34" charset="0"/>
                <a:ea typeface="宋体" panose="02010600030101010101" pitchFamily="2" charset="-122"/>
              </a:defRPr>
            </a:lvl2pPr>
            <a:lvl3pPr marL="1143000" indent="-228600" defTabSz="962025">
              <a:defRPr baseline="-25000">
                <a:solidFill>
                  <a:schemeClr val="tx1"/>
                </a:solidFill>
                <a:latin typeface="Arial" panose="020B0604020202020204" pitchFamily="34" charset="0"/>
                <a:ea typeface="宋体" panose="02010600030101010101" pitchFamily="2" charset="-122"/>
              </a:defRPr>
            </a:lvl3pPr>
            <a:lvl4pPr marL="1600200" indent="-228600" defTabSz="962025">
              <a:defRPr baseline="-25000">
                <a:solidFill>
                  <a:schemeClr val="tx1"/>
                </a:solidFill>
                <a:latin typeface="Arial" panose="020B0604020202020204" pitchFamily="34" charset="0"/>
                <a:ea typeface="宋体" panose="02010600030101010101" pitchFamily="2" charset="-122"/>
              </a:defRPr>
            </a:lvl4pPr>
            <a:lvl5pPr marL="2057400" indent="-228600" defTabSz="962025">
              <a:defRPr baseline="-25000">
                <a:solidFill>
                  <a:schemeClr val="tx1"/>
                </a:solidFill>
                <a:latin typeface="Arial" panose="020B0604020202020204" pitchFamily="34" charset="0"/>
                <a:ea typeface="宋体" panose="02010600030101010101" pitchFamily="2" charset="-122"/>
              </a:defRPr>
            </a:lvl5pPr>
            <a:lvl6pPr marL="25146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algn="r"/>
            <a:fld id="{F2223BC7-86D1-4EFB-A5D9-421E9600DC7D}" type="slidenum">
              <a:rPr lang="zh-CN" altLang="en-US" sz="1200" baseline="0">
                <a:latin typeface="Garamond" panose="02020404030301010803" pitchFamily="18" charset="0"/>
              </a:rPr>
              <a:pPr algn="r"/>
              <a:t>13</a:t>
            </a:fld>
            <a:endParaRPr lang="en-US" altLang="zh-CN" sz="1200" baseline="0">
              <a:latin typeface="Garamond" panose="02020404030301010803" pitchFamily="18" charset="0"/>
            </a:endParaRPr>
          </a:p>
        </p:txBody>
      </p:sp>
      <p:sp>
        <p:nvSpPr>
          <p:cNvPr id="11267" name="Rectangle 2"/>
          <p:cNvSpPr>
            <a:spLocks noGrp="1" noRot="1" noChangeAspect="1" noChangeArrowheads="1" noTextEdit="1"/>
          </p:cNvSpPr>
          <p:nvPr>
            <p:ph type="sldImg"/>
          </p:nvPr>
        </p:nvSpPr>
        <p:spPr>
          <a:xfrm>
            <a:off x="919163" y="744538"/>
            <a:ext cx="4960937" cy="3721100"/>
          </a:xfrm>
        </p:spPr>
      </p:sp>
      <p:sp>
        <p:nvSpPr>
          <p:cNvPr id="11268" name="Rectangle 3"/>
          <p:cNvSpPr>
            <a:spLocks noGrp="1" noChangeArrowheads="1"/>
          </p:cNvSpPr>
          <p:nvPr>
            <p:ph type="body" idx="1"/>
          </p:nvPr>
        </p:nvSpPr>
        <p:spPr>
          <a:xfrm>
            <a:off x="906463" y="4714875"/>
            <a:ext cx="4984750" cy="4468813"/>
          </a:xfrm>
          <a:noFill/>
        </p:spPr>
        <p:txBody>
          <a:bodyPr lIns="96421" tIns="48211" rIns="96421" bIns="48211" anchor="t"/>
          <a:lstStyle/>
          <a:p>
            <a:pPr eaLnBrk="1" hangingPunct="1"/>
            <a:endParaRPr lang="zh-CN" altLang="en-US"/>
          </a:p>
        </p:txBody>
      </p:sp>
    </p:spTree>
    <p:extLst>
      <p:ext uri="{BB962C8B-B14F-4D97-AF65-F5344CB8AC3E}">
        <p14:creationId xmlns:p14="http://schemas.microsoft.com/office/powerpoint/2010/main" val="729939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5624513" y="6456363"/>
            <a:ext cx="43037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1" tIns="48211" rIns="96421" bIns="48211" anchor="b"/>
          <a:lstStyle>
            <a:lvl1pPr defTabSz="962025">
              <a:defRPr baseline="-25000">
                <a:solidFill>
                  <a:schemeClr val="tx1"/>
                </a:solidFill>
                <a:latin typeface="Arial" panose="020B0604020202020204" pitchFamily="34" charset="0"/>
                <a:ea typeface="宋体" panose="02010600030101010101" pitchFamily="2" charset="-122"/>
              </a:defRPr>
            </a:lvl1pPr>
            <a:lvl2pPr marL="742950" indent="-285750" defTabSz="962025">
              <a:defRPr baseline="-25000">
                <a:solidFill>
                  <a:schemeClr val="tx1"/>
                </a:solidFill>
                <a:latin typeface="Arial" panose="020B0604020202020204" pitchFamily="34" charset="0"/>
                <a:ea typeface="宋体" panose="02010600030101010101" pitchFamily="2" charset="-122"/>
              </a:defRPr>
            </a:lvl2pPr>
            <a:lvl3pPr marL="1143000" indent="-228600" defTabSz="962025">
              <a:defRPr baseline="-25000">
                <a:solidFill>
                  <a:schemeClr val="tx1"/>
                </a:solidFill>
                <a:latin typeface="Arial" panose="020B0604020202020204" pitchFamily="34" charset="0"/>
                <a:ea typeface="宋体" panose="02010600030101010101" pitchFamily="2" charset="-122"/>
              </a:defRPr>
            </a:lvl3pPr>
            <a:lvl4pPr marL="1600200" indent="-228600" defTabSz="962025">
              <a:defRPr baseline="-25000">
                <a:solidFill>
                  <a:schemeClr val="tx1"/>
                </a:solidFill>
                <a:latin typeface="Arial" panose="020B0604020202020204" pitchFamily="34" charset="0"/>
                <a:ea typeface="宋体" panose="02010600030101010101" pitchFamily="2" charset="-122"/>
              </a:defRPr>
            </a:lvl4pPr>
            <a:lvl5pPr marL="2057400" indent="-228600" defTabSz="962025">
              <a:defRPr baseline="-25000">
                <a:solidFill>
                  <a:schemeClr val="tx1"/>
                </a:solidFill>
                <a:latin typeface="Arial" panose="020B0604020202020204" pitchFamily="34" charset="0"/>
                <a:ea typeface="宋体" panose="02010600030101010101" pitchFamily="2" charset="-122"/>
              </a:defRPr>
            </a:lvl5pPr>
            <a:lvl6pPr marL="25146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algn="r"/>
            <a:fld id="{0FB05F3A-8356-43F0-85D1-C5061F7CCB78}" type="slidenum">
              <a:rPr lang="zh-CN" altLang="en-US" sz="1200" baseline="0">
                <a:latin typeface="Garamond" panose="02020404030301010803" pitchFamily="18" charset="0"/>
              </a:rPr>
              <a:pPr algn="r"/>
              <a:t>14</a:t>
            </a:fld>
            <a:endParaRPr lang="en-US" altLang="zh-CN" sz="1200" baseline="0">
              <a:latin typeface="Garamond" panose="02020404030301010803" pitchFamily="18" charset="0"/>
            </a:endParaRPr>
          </a:p>
        </p:txBody>
      </p:sp>
      <p:sp>
        <p:nvSpPr>
          <p:cNvPr id="17411" name="Rectangle 2"/>
          <p:cNvSpPr>
            <a:spLocks noGrp="1" noRot="1" noChangeAspect="1" noChangeArrowheads="1" noTextEdit="1"/>
          </p:cNvSpPr>
          <p:nvPr>
            <p:ph type="sldImg"/>
          </p:nvPr>
        </p:nvSpPr>
        <p:spPr>
          <a:xfrm>
            <a:off x="3267075" y="509588"/>
            <a:ext cx="3397250" cy="2547937"/>
          </a:xfrm>
        </p:spPr>
      </p:sp>
      <p:sp>
        <p:nvSpPr>
          <p:cNvPr id="17412" name="Rectangle 3"/>
          <p:cNvSpPr>
            <a:spLocks noGrp="1" noChangeArrowheads="1"/>
          </p:cNvSpPr>
          <p:nvPr>
            <p:ph type="body" idx="1"/>
          </p:nvPr>
        </p:nvSpPr>
        <p:spPr>
          <a:xfrm>
            <a:off x="1323975" y="3228975"/>
            <a:ext cx="7280275" cy="3059113"/>
          </a:xfrm>
          <a:noFill/>
        </p:spPr>
        <p:txBody>
          <a:bodyPr lIns="96421" tIns="48211" rIns="96421" bIns="48211" anchor="t"/>
          <a:lstStyle/>
          <a:p>
            <a:pPr eaLnBrk="1" hangingPunct="1"/>
            <a:endParaRPr lang="zh-CN" altLang="en-US"/>
          </a:p>
        </p:txBody>
      </p:sp>
    </p:spTree>
    <p:extLst>
      <p:ext uri="{BB962C8B-B14F-4D97-AF65-F5344CB8AC3E}">
        <p14:creationId xmlns:p14="http://schemas.microsoft.com/office/powerpoint/2010/main" val="3397570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5624513" y="6456363"/>
            <a:ext cx="43037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421" tIns="48211" rIns="96421" bIns="48211" anchor="b"/>
          <a:lstStyle>
            <a:lvl1pPr defTabSz="962025">
              <a:defRPr baseline="-25000">
                <a:solidFill>
                  <a:schemeClr val="tx1"/>
                </a:solidFill>
                <a:latin typeface="Arial" panose="020B0604020202020204" pitchFamily="34" charset="0"/>
                <a:ea typeface="宋体" panose="02010600030101010101" pitchFamily="2" charset="-122"/>
              </a:defRPr>
            </a:lvl1pPr>
            <a:lvl2pPr marL="742950" indent="-285750" defTabSz="962025">
              <a:defRPr baseline="-25000">
                <a:solidFill>
                  <a:schemeClr val="tx1"/>
                </a:solidFill>
                <a:latin typeface="Arial" panose="020B0604020202020204" pitchFamily="34" charset="0"/>
                <a:ea typeface="宋体" panose="02010600030101010101" pitchFamily="2" charset="-122"/>
              </a:defRPr>
            </a:lvl2pPr>
            <a:lvl3pPr marL="1143000" indent="-228600" defTabSz="962025">
              <a:defRPr baseline="-25000">
                <a:solidFill>
                  <a:schemeClr val="tx1"/>
                </a:solidFill>
                <a:latin typeface="Arial" panose="020B0604020202020204" pitchFamily="34" charset="0"/>
                <a:ea typeface="宋体" panose="02010600030101010101" pitchFamily="2" charset="-122"/>
              </a:defRPr>
            </a:lvl3pPr>
            <a:lvl4pPr marL="1600200" indent="-228600" defTabSz="962025">
              <a:defRPr baseline="-25000">
                <a:solidFill>
                  <a:schemeClr val="tx1"/>
                </a:solidFill>
                <a:latin typeface="Arial" panose="020B0604020202020204" pitchFamily="34" charset="0"/>
                <a:ea typeface="宋体" panose="02010600030101010101" pitchFamily="2" charset="-122"/>
              </a:defRPr>
            </a:lvl4pPr>
            <a:lvl5pPr marL="2057400" indent="-228600" defTabSz="962025">
              <a:defRPr baseline="-25000">
                <a:solidFill>
                  <a:schemeClr val="tx1"/>
                </a:solidFill>
                <a:latin typeface="Arial" panose="020B0604020202020204" pitchFamily="34" charset="0"/>
                <a:ea typeface="宋体" panose="02010600030101010101" pitchFamily="2" charset="-122"/>
              </a:defRPr>
            </a:lvl5pPr>
            <a:lvl6pPr marL="25146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defTabSz="962025"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pPr algn="r"/>
            <a:fld id="{0F9E9B02-757B-46B0-8165-A8ED99627B39}" type="slidenum">
              <a:rPr lang="zh-CN" altLang="en-US" sz="1200" baseline="0">
                <a:latin typeface="Garamond" panose="02020404030301010803" pitchFamily="18" charset="0"/>
              </a:rPr>
              <a:pPr algn="r"/>
              <a:t>15</a:t>
            </a:fld>
            <a:endParaRPr lang="en-US" altLang="zh-CN" sz="1200" baseline="0">
              <a:latin typeface="Garamond" panose="02020404030301010803" pitchFamily="18" charset="0"/>
            </a:endParaRPr>
          </a:p>
        </p:txBody>
      </p:sp>
      <p:sp>
        <p:nvSpPr>
          <p:cNvPr id="19459" name="Rectangle 2"/>
          <p:cNvSpPr>
            <a:spLocks noGrp="1" noRot="1" noChangeAspect="1" noChangeArrowheads="1" noTextEdit="1"/>
          </p:cNvSpPr>
          <p:nvPr>
            <p:ph type="sldImg"/>
          </p:nvPr>
        </p:nvSpPr>
        <p:spPr>
          <a:xfrm>
            <a:off x="3267075" y="509588"/>
            <a:ext cx="3397250" cy="2547937"/>
          </a:xfrm>
          <a:solidFill>
            <a:srgbClr val="FFFFFF"/>
          </a:solidFill>
        </p:spPr>
      </p:sp>
      <p:sp>
        <p:nvSpPr>
          <p:cNvPr id="19460" name="Rectangle 3"/>
          <p:cNvSpPr>
            <a:spLocks noGrp="1" noChangeArrowheads="1"/>
          </p:cNvSpPr>
          <p:nvPr>
            <p:ph type="body" idx="1"/>
          </p:nvPr>
        </p:nvSpPr>
        <p:spPr>
          <a:xfrm>
            <a:off x="1323975" y="3228975"/>
            <a:ext cx="7280275" cy="3059113"/>
          </a:xfrm>
          <a:solidFill>
            <a:srgbClr val="FFFFFF"/>
          </a:solidFill>
          <a:ln>
            <a:solidFill>
              <a:srgbClr val="000000"/>
            </a:solidFill>
            <a:miter lim="800000"/>
            <a:headEnd/>
            <a:tailEnd/>
          </a:ln>
        </p:spPr>
        <p:txBody>
          <a:bodyPr lIns="96421" tIns="48211" rIns="96421" bIns="48211" anchor="t"/>
          <a:lstStyle/>
          <a:p>
            <a:pPr eaLnBrk="1" hangingPunct="1"/>
            <a:endParaRPr lang="zh-CN" altLang="en-US"/>
          </a:p>
        </p:txBody>
      </p:sp>
    </p:spTree>
    <p:extLst>
      <p:ext uri="{BB962C8B-B14F-4D97-AF65-F5344CB8AC3E}">
        <p14:creationId xmlns:p14="http://schemas.microsoft.com/office/powerpoint/2010/main" val="967865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pPr/>
              <a:t>2023/9/26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7" name="图片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844824"/>
            <a:ext cx="9144000" cy="2880320"/>
          </a:xfrm>
          <a:prstGeom prst="rect">
            <a:avLst/>
          </a:prstGeom>
        </p:spPr>
      </p:pic>
    </p:spTree>
    <p:extLst>
      <p:ext uri="{BB962C8B-B14F-4D97-AF65-F5344CB8AC3E}">
        <p14:creationId xmlns:p14="http://schemas.microsoft.com/office/powerpoint/2010/main" val="1862235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080000"/>
          </a:xfrm>
        </p:spPr>
        <p:txBody>
          <a:bodyPr/>
          <a:lstStyle>
            <a:lvl1pPr algn="l">
              <a:defRPr>
                <a:solidFill>
                  <a:schemeClr val="bg1"/>
                </a:solidFill>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pPr/>
              <a:t>2023/9/26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92321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pPr/>
              <a:t>2023/9/26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01269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4" name="Rectangle 10"/>
          <p:cNvSpPr>
            <a:spLocks noGrp="1" noChangeArrowheads="1"/>
          </p:cNvSpPr>
          <p:nvPr>
            <p:ph type="dt" sz="half" idx="10"/>
          </p:nvPr>
        </p:nvSpPr>
        <p:spPr>
          <a:xfrm>
            <a:off x="6848546" y="6462758"/>
            <a:ext cx="2133600" cy="365125"/>
          </a:xfrm>
          <a:ln/>
        </p:spPr>
        <p:txBody>
          <a:bodyPr/>
          <a:lstStyle>
            <a:lvl1pPr algn="r">
              <a:defRPr/>
            </a:lvl1pPr>
          </a:lstStyle>
          <a:p>
            <a:pPr>
              <a:defRPr/>
            </a:pPr>
            <a:r>
              <a:rPr lang="de-DE" altLang="zh-CN">
                <a:solidFill>
                  <a:prstClr val="black">
                    <a:tint val="75000"/>
                  </a:prstClr>
                </a:solidFill>
              </a:rPr>
              <a:t>Page </a:t>
            </a:r>
            <a:fld id="{E6AC41E2-6E75-4510-A384-33CD3C7209CD}" type="slidenum">
              <a:rPr lang="de-DE" altLang="zh-CN" smtClean="0">
                <a:solidFill>
                  <a:prstClr val="black">
                    <a:tint val="75000"/>
                  </a:prstClr>
                </a:solidFill>
              </a:rPr>
              <a:pPr>
                <a:defRPr/>
              </a:pPr>
              <a:t>‹#›</a:t>
            </a:fld>
            <a:endParaRPr lang="en-GB" altLang="zh-CN">
              <a:solidFill>
                <a:prstClr val="black">
                  <a:tint val="75000"/>
                </a:prstClr>
              </a:solidFill>
            </a:endParaRPr>
          </a:p>
        </p:txBody>
      </p:sp>
      <p:sp>
        <p:nvSpPr>
          <p:cNvPr id="6" name="Rectangle 11"/>
          <p:cNvSpPr>
            <a:spLocks noChangeArrowheads="1"/>
          </p:cNvSpPr>
          <p:nvPr userDrawn="1"/>
        </p:nvSpPr>
        <p:spPr bwMode="auto">
          <a:xfrm>
            <a:off x="304800" y="76200"/>
            <a:ext cx="5410200" cy="914400"/>
          </a:xfrm>
          <a:prstGeom prst="rect">
            <a:avLst/>
          </a:prstGeom>
          <a:noFill/>
          <a:ln>
            <a:noFill/>
          </a:ln>
          <a:effectLst/>
        </p:spPr>
        <p:txBody>
          <a:bodyPr anchor="ctr"/>
          <a:lstStyle>
            <a:lvl1pPr>
              <a:spcBef>
                <a:spcPct val="0"/>
              </a:spcBef>
              <a:defRPr sz="2800" b="1">
                <a:solidFill>
                  <a:srgbClr val="003399"/>
                </a:solidFill>
                <a:latin typeface="Arial" pitchFamily="34" charset="0"/>
                <a:ea typeface="黑体" pitchFamily="2" charset="-122"/>
              </a:defRPr>
            </a:lvl1pPr>
            <a:lvl2pPr>
              <a:spcBef>
                <a:spcPct val="0"/>
              </a:spcBef>
              <a:defRPr sz="2800" b="1">
                <a:solidFill>
                  <a:srgbClr val="003399"/>
                </a:solidFill>
                <a:latin typeface="Arial" pitchFamily="34" charset="0"/>
                <a:ea typeface="黑体" pitchFamily="2" charset="-122"/>
              </a:defRPr>
            </a:lvl2pPr>
            <a:lvl3pPr>
              <a:spcBef>
                <a:spcPct val="0"/>
              </a:spcBef>
              <a:defRPr sz="2800" b="1">
                <a:solidFill>
                  <a:srgbClr val="003399"/>
                </a:solidFill>
                <a:latin typeface="Arial" pitchFamily="34" charset="0"/>
                <a:ea typeface="黑体" pitchFamily="2" charset="-122"/>
              </a:defRPr>
            </a:lvl3pPr>
            <a:lvl4pPr>
              <a:spcBef>
                <a:spcPct val="0"/>
              </a:spcBef>
              <a:defRPr sz="2800" b="1">
                <a:solidFill>
                  <a:srgbClr val="003399"/>
                </a:solidFill>
                <a:latin typeface="Arial" pitchFamily="34" charset="0"/>
                <a:ea typeface="黑体" pitchFamily="2" charset="-122"/>
              </a:defRPr>
            </a:lvl4pPr>
            <a:lvl5pPr>
              <a:spcBef>
                <a:spcPct val="0"/>
              </a:spcBef>
              <a:defRPr sz="2800" b="1">
                <a:solidFill>
                  <a:srgbClr val="003399"/>
                </a:solidFill>
                <a:latin typeface="Arial" pitchFamily="34" charset="0"/>
                <a:ea typeface="黑体" pitchFamily="2" charset="-122"/>
              </a:defRPr>
            </a:lvl5pPr>
            <a:lvl6pPr marL="457200" eaLnBrk="0" fontAlgn="base" hangingPunct="0">
              <a:spcBef>
                <a:spcPct val="0"/>
              </a:spcBef>
              <a:spcAft>
                <a:spcPct val="0"/>
              </a:spcAft>
              <a:defRPr sz="2800" b="1">
                <a:solidFill>
                  <a:srgbClr val="003399"/>
                </a:solidFill>
                <a:latin typeface="Arial" pitchFamily="34" charset="0"/>
                <a:ea typeface="黑体" pitchFamily="2" charset="-122"/>
              </a:defRPr>
            </a:lvl6pPr>
            <a:lvl7pPr marL="914400" eaLnBrk="0" fontAlgn="base" hangingPunct="0">
              <a:spcBef>
                <a:spcPct val="0"/>
              </a:spcBef>
              <a:spcAft>
                <a:spcPct val="0"/>
              </a:spcAft>
              <a:defRPr sz="2800" b="1">
                <a:solidFill>
                  <a:srgbClr val="003399"/>
                </a:solidFill>
                <a:latin typeface="Arial" pitchFamily="34" charset="0"/>
                <a:ea typeface="黑体" pitchFamily="2" charset="-122"/>
              </a:defRPr>
            </a:lvl7pPr>
            <a:lvl8pPr marL="1371600" eaLnBrk="0" fontAlgn="base" hangingPunct="0">
              <a:spcBef>
                <a:spcPct val="0"/>
              </a:spcBef>
              <a:spcAft>
                <a:spcPct val="0"/>
              </a:spcAft>
              <a:defRPr sz="2800" b="1">
                <a:solidFill>
                  <a:srgbClr val="003399"/>
                </a:solidFill>
                <a:latin typeface="Arial" pitchFamily="34" charset="0"/>
                <a:ea typeface="黑体" pitchFamily="2" charset="-122"/>
              </a:defRPr>
            </a:lvl8pPr>
            <a:lvl9pPr marL="1828800" eaLnBrk="0" fontAlgn="base" hangingPunct="0">
              <a:spcBef>
                <a:spcPct val="0"/>
              </a:spcBef>
              <a:spcAft>
                <a:spcPct val="0"/>
              </a:spcAft>
              <a:defRPr sz="2800" b="1">
                <a:solidFill>
                  <a:srgbClr val="003399"/>
                </a:solidFill>
                <a:latin typeface="Arial" pitchFamily="34" charset="0"/>
                <a:ea typeface="黑体" pitchFamily="2" charset="-122"/>
              </a:defRPr>
            </a:lvl9pPr>
          </a:lstStyle>
          <a:p>
            <a:pPr eaLnBrk="1" fontAlgn="auto" hangingPunct="1">
              <a:spcAft>
                <a:spcPts val="0"/>
              </a:spcAft>
              <a:defRPr/>
            </a:pPr>
            <a:endParaRPr lang="zh-CN" altLang="en-US" sz="2100" baseline="0"/>
          </a:p>
        </p:txBody>
      </p:sp>
      <p:sp>
        <p:nvSpPr>
          <p:cNvPr id="9" name="Rectangle 3"/>
          <p:cNvSpPr>
            <a:spLocks noGrp="1" noChangeArrowheads="1"/>
          </p:cNvSpPr>
          <p:nvPr>
            <p:ph idx="1"/>
          </p:nvPr>
        </p:nvSpPr>
        <p:spPr bwMode="auto">
          <a:xfrm>
            <a:off x="107504" y="1206758"/>
            <a:ext cx="8874642" cy="5256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14313" indent="-214313" algn="just">
              <a:buFont typeface="Wingdings" panose="05000000000000000000" pitchFamily="2" charset="2"/>
              <a:buChar char="n"/>
              <a:defRPr sz="1800" b="1">
                <a:latin typeface="微软雅黑" panose="020B0503020204020204" pitchFamily="34" charset="-122"/>
                <a:ea typeface="微软雅黑" panose="020B0503020204020204" pitchFamily="34" charset="-122"/>
              </a:defRPr>
            </a:lvl1pPr>
            <a:lvl2pPr marL="557213" indent="-214313" algn="just">
              <a:buFont typeface="Wingdings" panose="05000000000000000000" pitchFamily="2" charset="2"/>
              <a:buChar char="l"/>
              <a:defRPr sz="1800" b="1">
                <a:latin typeface="楷体" panose="02010609060101010101" pitchFamily="49" charset="-122"/>
                <a:ea typeface="楷体" panose="02010609060101010101" pitchFamily="49" charset="-122"/>
              </a:defRPr>
            </a:lvl2pPr>
            <a:lvl3pPr marL="900113" indent="-214313" algn="just">
              <a:buFont typeface="Wingdings" panose="05000000000000000000" pitchFamily="2" charset="2"/>
              <a:buChar char="p"/>
              <a:defRPr sz="1500" b="1">
                <a:latin typeface="仿宋" panose="02010609060101010101" pitchFamily="49" charset="-122"/>
                <a:ea typeface="仿宋" panose="02010609060101010101" pitchFamily="49" charset="-122"/>
              </a:defRPr>
            </a:lvl3pPr>
            <a:lvl4pPr marL="1243013" indent="-214313" algn="just">
              <a:buSzPct val="70000"/>
              <a:buFontTx/>
              <a:buChar char="○"/>
              <a:defRPr sz="1350" b="1">
                <a:latin typeface="黑体" panose="02010609060101010101" pitchFamily="49" charset="-122"/>
                <a:ea typeface="黑体" panose="02010609060101010101" pitchFamily="49" charset="-122"/>
              </a:defRPr>
            </a:lvl4pPr>
            <a:lvl5pPr marL="1371600" indent="0">
              <a:buFont typeface="Arial" panose="020B0604020202020204" pitchFamily="34" charset="0"/>
              <a:buNone/>
              <a:defRPr sz="1200" b="1">
                <a:latin typeface="黑体" panose="02010609060101010101" pitchFamily="49" charset="-122"/>
                <a:ea typeface="黑体" panose="02010609060101010101" pitchFamily="49" charset="-122"/>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p:txBody>
      </p:sp>
      <p:grpSp>
        <p:nvGrpSpPr>
          <p:cNvPr id="5" name="组合 4">
            <a:extLst>
              <a:ext uri="{FF2B5EF4-FFF2-40B4-BE49-F238E27FC236}">
                <a16:creationId xmlns:a16="http://schemas.microsoft.com/office/drawing/2014/main" id="{C968D65C-4573-401C-9DCC-EB292F32844A}"/>
              </a:ext>
            </a:extLst>
          </p:cNvPr>
          <p:cNvGrpSpPr/>
          <p:nvPr userDrawn="1"/>
        </p:nvGrpSpPr>
        <p:grpSpPr>
          <a:xfrm>
            <a:off x="0" y="9098"/>
            <a:ext cx="9136612" cy="1008001"/>
            <a:chOff x="0" y="9097"/>
            <a:chExt cx="12182149" cy="1008001"/>
          </a:xfrm>
        </p:grpSpPr>
        <p:pic>
          <p:nvPicPr>
            <p:cNvPr id="2" name="图片 1">
              <a:extLst>
                <a:ext uri="{FF2B5EF4-FFF2-40B4-BE49-F238E27FC236}">
                  <a16:creationId xmlns:a16="http://schemas.microsoft.com/office/drawing/2014/main" id="{F90630A7-1272-4641-BDC6-F897162C472C}"/>
                </a:ext>
              </a:extLst>
            </p:cNvPr>
            <p:cNvPicPr preferRelativeResize="0">
              <a:picLocks/>
            </p:cNvPicPr>
            <p:nvPr userDrawn="1"/>
          </p:nvPicPr>
          <p:blipFill>
            <a:blip r:embed="rId2"/>
            <a:stretch>
              <a:fillRect/>
            </a:stretch>
          </p:blipFill>
          <p:spPr>
            <a:xfrm>
              <a:off x="8832304" y="9097"/>
              <a:ext cx="3349845" cy="1008000"/>
            </a:xfrm>
            <a:prstGeom prst="rect">
              <a:avLst/>
            </a:prstGeom>
          </p:spPr>
        </p:pic>
        <p:pic>
          <p:nvPicPr>
            <p:cNvPr id="3" name="图片 2">
              <a:extLst>
                <a:ext uri="{FF2B5EF4-FFF2-40B4-BE49-F238E27FC236}">
                  <a16:creationId xmlns:a16="http://schemas.microsoft.com/office/drawing/2014/main" id="{52C42815-95D7-48D7-ABCE-A43E2E82FE4B}"/>
                </a:ext>
              </a:extLst>
            </p:cNvPr>
            <p:cNvPicPr preferRelativeResize="0">
              <a:picLocks/>
            </p:cNvPicPr>
            <p:nvPr userDrawn="1"/>
          </p:nvPicPr>
          <p:blipFill>
            <a:blip r:embed="rId3"/>
            <a:stretch>
              <a:fillRect/>
            </a:stretch>
          </p:blipFill>
          <p:spPr>
            <a:xfrm>
              <a:off x="0" y="9098"/>
              <a:ext cx="8832304" cy="1008000"/>
            </a:xfrm>
            <a:prstGeom prst="rect">
              <a:avLst/>
            </a:prstGeom>
          </p:spPr>
        </p:pic>
      </p:grpSp>
      <p:sp>
        <p:nvSpPr>
          <p:cNvPr id="10" name="Rectangle 9">
            <a:extLst>
              <a:ext uri="{FF2B5EF4-FFF2-40B4-BE49-F238E27FC236}">
                <a16:creationId xmlns:a16="http://schemas.microsoft.com/office/drawing/2014/main" id="{E011B50A-73C6-431B-97B4-062DCE2CFC3A}"/>
              </a:ext>
            </a:extLst>
          </p:cNvPr>
          <p:cNvSpPr>
            <a:spLocks noGrp="1" noChangeArrowheads="1"/>
          </p:cNvSpPr>
          <p:nvPr>
            <p:ph type="title"/>
          </p:nvPr>
        </p:nvSpPr>
        <p:spPr bwMode="auto">
          <a:xfrm>
            <a:off x="107952" y="148311"/>
            <a:ext cx="8928100" cy="760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a:defRPr sz="2100" b="1">
                <a:solidFill>
                  <a:schemeClr val="bg1"/>
                </a:solidFill>
                <a:latin typeface="微软雅黑" panose="020B0503020204020204" pitchFamily="34" charset="-122"/>
                <a:ea typeface="微软雅黑" panose="020B0503020204020204" pitchFamily="34" charset="-122"/>
              </a:defRPr>
            </a:lvl1pPr>
          </a:lstStyle>
          <a:p>
            <a:pPr lvl="0"/>
            <a:r>
              <a:rPr lang="zh-CN" altLang="en-US"/>
              <a:t>单击此处编辑母版标题样式</a:t>
            </a:r>
            <a:endParaRPr lang="zh-CN" altLang="en-US" dirty="0"/>
          </a:p>
        </p:txBody>
      </p:sp>
      <p:sp>
        <p:nvSpPr>
          <p:cNvPr id="11" name="Line 8">
            <a:extLst>
              <a:ext uri="{FF2B5EF4-FFF2-40B4-BE49-F238E27FC236}">
                <a16:creationId xmlns:a16="http://schemas.microsoft.com/office/drawing/2014/main" id="{97963D1D-3856-487F-B351-C10C3F480FBE}"/>
              </a:ext>
            </a:extLst>
          </p:cNvPr>
          <p:cNvSpPr>
            <a:spLocks noChangeShapeType="1"/>
          </p:cNvSpPr>
          <p:nvPr userDrawn="1"/>
        </p:nvSpPr>
        <p:spPr bwMode="auto">
          <a:xfrm>
            <a:off x="0" y="980730"/>
            <a:ext cx="9144000" cy="1"/>
          </a:xfrm>
          <a:prstGeom prst="line">
            <a:avLst/>
          </a:prstGeom>
          <a:noFill/>
          <a:ln w="47625" cmpd="thinThick">
            <a:solidFill>
              <a:schemeClr val="bg1"/>
            </a:solidFill>
            <a:round/>
            <a:headEnd type="none" w="sm" len="sm"/>
            <a:tailEnd type="none" w="sm" len="sm"/>
          </a:ln>
        </p:spPr>
        <p:txBody>
          <a:bodyPr wrap="none" anchor="ctr"/>
          <a:lstStyle/>
          <a:p>
            <a:pPr eaLnBrk="1" fontAlgn="auto" hangingPunct="1">
              <a:spcBef>
                <a:spcPts val="0"/>
              </a:spcBef>
              <a:spcAft>
                <a:spcPts val="0"/>
              </a:spcAft>
            </a:pPr>
            <a:endParaRPr lang="zh-CN" altLang="en-US" sz="1350" baseline="0">
              <a:solidFill>
                <a:prstClr val="black"/>
              </a:solidFill>
              <a:latin typeface="Calibri"/>
            </a:endParaRPr>
          </a:p>
        </p:txBody>
      </p:sp>
    </p:spTree>
    <p:extLst>
      <p:ext uri="{BB962C8B-B14F-4D97-AF65-F5344CB8AC3E}">
        <p14:creationId xmlns:p14="http://schemas.microsoft.com/office/powerpoint/2010/main" val="231101013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6356351"/>
            <a:ext cx="2057400" cy="365125"/>
          </a:xfrm>
          <a:prstGeom prst="rect">
            <a:avLst/>
          </a:prstGeom>
        </p:spPr>
        <p:txBody>
          <a:bodyPr/>
          <a:lstStyle/>
          <a:p>
            <a:fld id="{32BF82D2-7A68-459D-A996-9BDDA2518FA4}" type="datetimeFigureOut">
              <a:rPr lang="zh-CN" altLang="en-US" smtClean="0">
                <a:solidFill>
                  <a:srgbClr val="000000"/>
                </a:solidFill>
              </a:rPr>
              <a:pPr/>
              <a:t>2023/9/26</a:t>
            </a:fld>
            <a:endParaRPr lang="zh-CN" altLang="en-US">
              <a:solidFill>
                <a:srgbClr val="000000"/>
              </a:solidFill>
            </a:endParaRPr>
          </a:p>
        </p:txBody>
      </p:sp>
      <p:sp>
        <p:nvSpPr>
          <p:cNvPr id="4" name="页脚占位符 3"/>
          <p:cNvSpPr>
            <a:spLocks noGrp="1"/>
          </p:cNvSpPr>
          <p:nvPr>
            <p:ph type="ftr" sz="quarter" idx="11"/>
          </p:nvPr>
        </p:nvSpPr>
        <p:spPr>
          <a:xfrm>
            <a:off x="3028950" y="6356351"/>
            <a:ext cx="3086100" cy="365125"/>
          </a:xfrm>
          <a:prstGeom prst="rect">
            <a:avLst/>
          </a:prstGeom>
        </p:spPr>
        <p:txBody>
          <a:bodyPr/>
          <a:lstStyle/>
          <a:p>
            <a:endParaRPr lang="zh-CN" altLang="en-US">
              <a:solidFill>
                <a:srgbClr val="000000"/>
              </a:solidFill>
            </a:endParaRPr>
          </a:p>
        </p:txBody>
      </p:sp>
      <p:sp>
        <p:nvSpPr>
          <p:cNvPr id="5" name="灯片编号占位符 4"/>
          <p:cNvSpPr>
            <a:spLocks noGrp="1"/>
          </p:cNvSpPr>
          <p:nvPr>
            <p:ph type="sldNum" sz="quarter" idx="12"/>
          </p:nvPr>
        </p:nvSpPr>
        <p:spPr>
          <a:xfrm>
            <a:off x="6457950" y="6356351"/>
            <a:ext cx="2057400" cy="365125"/>
          </a:xfrm>
          <a:prstGeom prst="rect">
            <a:avLst/>
          </a:prstGeom>
        </p:spPr>
        <p:txBody>
          <a:bodyPr/>
          <a:lstStyle/>
          <a:p>
            <a:fld id="{3E01EE5D-26FB-46D5-A381-ECFB35BF1D34}"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4092897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spcBef>
                <a:spcPts val="600"/>
              </a:spcBef>
              <a:defRPr>
                <a:latin typeface="微软雅黑" panose="020B0503020204020204" pitchFamily="34" charset="-122"/>
                <a:ea typeface="微软雅黑" panose="020B0503020204020204" pitchFamily="34" charset="-122"/>
              </a:defRPr>
            </a:lvl1pPr>
            <a:lvl2pPr>
              <a:spcBef>
                <a:spcPts val="0"/>
              </a:spcBef>
              <a:defRPr sz="2000" b="1">
                <a:latin typeface="Courier"/>
                <a:ea typeface="仿宋" panose="02010609060101010101" pitchFamily="49" charset="-122"/>
              </a:defRPr>
            </a:lvl2pPr>
            <a:lvl3pPr>
              <a:spcBef>
                <a:spcPts val="0"/>
              </a:spcBef>
              <a:defRPr sz="1800" b="1">
                <a:latin typeface="Corbel" panose="020B0503020204020204" pitchFamily="34" charset="0"/>
                <a:ea typeface="楷体" panose="02010609060101010101" pitchFamily="49" charset="-122"/>
              </a:defRPr>
            </a:lvl3pPr>
            <a:lvl4pPr>
              <a:spcBef>
                <a:spcPts val="0"/>
              </a:spcBef>
              <a:defRPr>
                <a:latin typeface="Courier"/>
                <a:ea typeface="黑体" panose="02010609060101010101" pitchFamily="49" charset="-122"/>
              </a:defRPr>
            </a:lvl4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3"/>
            <a:endParaRPr lang="zh-CN" altLang="en-US" dirty="0"/>
          </a:p>
        </p:txBody>
      </p:sp>
      <p:sp>
        <p:nvSpPr>
          <p:cNvPr id="4" name="Rectangle 4"/>
          <p:cNvSpPr>
            <a:spLocks noGrp="1" noChangeArrowheads="1"/>
          </p:cNvSpPr>
          <p:nvPr>
            <p:ph type="dt" sz="half" idx="10"/>
          </p:nvPr>
        </p:nvSpPr>
        <p:spPr>
          <a:xfrm>
            <a:off x="179512" y="6537325"/>
            <a:ext cx="2286000" cy="244475"/>
          </a:xfrm>
          <a:prstGeom prst="rect">
            <a:avLst/>
          </a:prstGeom>
          <a:ln/>
        </p:spPr>
        <p:txBody>
          <a:bodyPr/>
          <a:lstStyle>
            <a:lvl1pPr>
              <a:defRPr/>
            </a:lvl1pPr>
          </a:lstStyle>
          <a:p>
            <a:pPr>
              <a:defRPr/>
            </a:pPr>
            <a:fld id="{FAF88401-22E9-4153-B0F5-3C3505E5B3D2}" type="datetime1">
              <a:rPr lang="zh-CN" altLang="en-US"/>
              <a:pPr>
                <a:defRPr/>
              </a:pPr>
              <a:t>2023/9/26</a:t>
            </a:fld>
            <a:endParaRPr lang="en-US"/>
          </a:p>
        </p:txBody>
      </p:sp>
      <p:sp>
        <p:nvSpPr>
          <p:cNvPr id="6" name="Rectangle 6"/>
          <p:cNvSpPr>
            <a:spLocks noGrp="1" noChangeArrowheads="1"/>
          </p:cNvSpPr>
          <p:nvPr>
            <p:ph type="sldNum" sz="quarter" idx="12"/>
          </p:nvPr>
        </p:nvSpPr>
        <p:spPr>
          <a:xfrm>
            <a:off x="6293296" y="6537325"/>
            <a:ext cx="2743200" cy="244475"/>
          </a:xfrm>
          <a:prstGeom prst="rect">
            <a:avLst/>
          </a:prstGeom>
          <a:ln/>
        </p:spPr>
        <p:txBody>
          <a:bodyPr/>
          <a:lstStyle>
            <a:lvl1pPr>
              <a:defRPr/>
            </a:lvl1pPr>
          </a:lstStyle>
          <a:p>
            <a:pPr>
              <a:defRPr/>
            </a:pPr>
            <a:fld id="{283AA37B-31F2-46EE-90A4-68D9AA6A4383}" type="slidenum">
              <a:rPr lang="en-US" altLang="zh-CN"/>
              <a:pPr>
                <a:defRPr/>
              </a:pPr>
              <a:t>‹#›</a:t>
            </a:fld>
            <a:endParaRPr lang="en-US" altLang="zh-CN"/>
          </a:p>
        </p:txBody>
      </p:sp>
      <p:sp>
        <p:nvSpPr>
          <p:cNvPr id="8" name="Rectangle 5">
            <a:extLst>
              <a:ext uri="{FF2B5EF4-FFF2-40B4-BE49-F238E27FC236}">
                <a16:creationId xmlns:a16="http://schemas.microsoft.com/office/drawing/2014/main" id="{A349257E-55D3-41F0-801A-E3D888A26EE6}"/>
              </a:ext>
            </a:extLst>
          </p:cNvPr>
          <p:cNvSpPr>
            <a:spLocks noGrp="1" noChangeArrowheads="1"/>
          </p:cNvSpPr>
          <p:nvPr>
            <p:ph type="ftr" sz="quarter" idx="3"/>
          </p:nvPr>
        </p:nvSpPr>
        <p:spPr bwMode="auto">
          <a:xfrm>
            <a:off x="2771800" y="6553200"/>
            <a:ext cx="3200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lvl1pPr>
          </a:lstStyle>
          <a:p>
            <a:pPr>
              <a:defRPr/>
            </a:pPr>
            <a:r>
              <a:rPr lang="en-US" altLang="zh-CN" dirty="0"/>
              <a:t>Hong An @CS of USTC</a:t>
            </a:r>
          </a:p>
        </p:txBody>
      </p:sp>
    </p:spTree>
    <p:extLst>
      <p:ext uri="{BB962C8B-B14F-4D97-AF65-F5344CB8AC3E}">
        <p14:creationId xmlns:p14="http://schemas.microsoft.com/office/powerpoint/2010/main" val="3054243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6" name="Rectangle 11"/>
          <p:cNvSpPr>
            <a:spLocks noChangeArrowheads="1"/>
          </p:cNvSpPr>
          <p:nvPr userDrawn="1"/>
        </p:nvSpPr>
        <p:spPr bwMode="auto">
          <a:xfrm>
            <a:off x="304801" y="76201"/>
            <a:ext cx="5410200" cy="914400"/>
          </a:xfrm>
          <a:prstGeom prst="rect">
            <a:avLst/>
          </a:prstGeom>
          <a:noFill/>
          <a:ln>
            <a:noFill/>
          </a:ln>
          <a:effectLst/>
        </p:spPr>
        <p:txBody>
          <a:bodyPr anchor="ctr"/>
          <a:lstStyle>
            <a:lvl1pPr>
              <a:spcBef>
                <a:spcPct val="0"/>
              </a:spcBef>
              <a:defRPr sz="2800" b="1">
                <a:solidFill>
                  <a:srgbClr val="003399"/>
                </a:solidFill>
                <a:latin typeface="Arial" pitchFamily="34" charset="0"/>
                <a:ea typeface="黑体" pitchFamily="2" charset="-122"/>
              </a:defRPr>
            </a:lvl1pPr>
            <a:lvl2pPr>
              <a:spcBef>
                <a:spcPct val="0"/>
              </a:spcBef>
              <a:defRPr sz="2800" b="1">
                <a:solidFill>
                  <a:srgbClr val="003399"/>
                </a:solidFill>
                <a:latin typeface="Arial" pitchFamily="34" charset="0"/>
                <a:ea typeface="黑体" pitchFamily="2" charset="-122"/>
              </a:defRPr>
            </a:lvl2pPr>
            <a:lvl3pPr>
              <a:spcBef>
                <a:spcPct val="0"/>
              </a:spcBef>
              <a:defRPr sz="2800" b="1">
                <a:solidFill>
                  <a:srgbClr val="003399"/>
                </a:solidFill>
                <a:latin typeface="Arial" pitchFamily="34" charset="0"/>
                <a:ea typeface="黑体" pitchFamily="2" charset="-122"/>
              </a:defRPr>
            </a:lvl3pPr>
            <a:lvl4pPr>
              <a:spcBef>
                <a:spcPct val="0"/>
              </a:spcBef>
              <a:defRPr sz="2800" b="1">
                <a:solidFill>
                  <a:srgbClr val="003399"/>
                </a:solidFill>
                <a:latin typeface="Arial" pitchFamily="34" charset="0"/>
                <a:ea typeface="黑体" pitchFamily="2" charset="-122"/>
              </a:defRPr>
            </a:lvl4pPr>
            <a:lvl5pPr>
              <a:spcBef>
                <a:spcPct val="0"/>
              </a:spcBef>
              <a:defRPr sz="2800" b="1">
                <a:solidFill>
                  <a:srgbClr val="003399"/>
                </a:solidFill>
                <a:latin typeface="Arial" pitchFamily="34" charset="0"/>
                <a:ea typeface="黑体" pitchFamily="2" charset="-122"/>
              </a:defRPr>
            </a:lvl5pPr>
            <a:lvl6pPr marL="457200" eaLnBrk="0" fontAlgn="base" hangingPunct="0">
              <a:spcBef>
                <a:spcPct val="0"/>
              </a:spcBef>
              <a:spcAft>
                <a:spcPct val="0"/>
              </a:spcAft>
              <a:defRPr sz="2800" b="1">
                <a:solidFill>
                  <a:srgbClr val="003399"/>
                </a:solidFill>
                <a:latin typeface="Arial" pitchFamily="34" charset="0"/>
                <a:ea typeface="黑体" pitchFamily="2" charset="-122"/>
              </a:defRPr>
            </a:lvl6pPr>
            <a:lvl7pPr marL="914400" eaLnBrk="0" fontAlgn="base" hangingPunct="0">
              <a:spcBef>
                <a:spcPct val="0"/>
              </a:spcBef>
              <a:spcAft>
                <a:spcPct val="0"/>
              </a:spcAft>
              <a:defRPr sz="2800" b="1">
                <a:solidFill>
                  <a:srgbClr val="003399"/>
                </a:solidFill>
                <a:latin typeface="Arial" pitchFamily="34" charset="0"/>
                <a:ea typeface="黑体" pitchFamily="2" charset="-122"/>
              </a:defRPr>
            </a:lvl7pPr>
            <a:lvl8pPr marL="1371600" eaLnBrk="0" fontAlgn="base" hangingPunct="0">
              <a:spcBef>
                <a:spcPct val="0"/>
              </a:spcBef>
              <a:spcAft>
                <a:spcPct val="0"/>
              </a:spcAft>
              <a:defRPr sz="2800" b="1">
                <a:solidFill>
                  <a:srgbClr val="003399"/>
                </a:solidFill>
                <a:latin typeface="Arial" pitchFamily="34" charset="0"/>
                <a:ea typeface="黑体" pitchFamily="2" charset="-122"/>
              </a:defRPr>
            </a:lvl8pPr>
            <a:lvl9pPr marL="1828800" eaLnBrk="0" fontAlgn="base" hangingPunct="0">
              <a:spcBef>
                <a:spcPct val="0"/>
              </a:spcBef>
              <a:spcAft>
                <a:spcPct val="0"/>
              </a:spcAft>
              <a:defRPr sz="2800" b="1">
                <a:solidFill>
                  <a:srgbClr val="003399"/>
                </a:solidFill>
                <a:latin typeface="Arial" pitchFamily="34" charset="0"/>
                <a:ea typeface="黑体" pitchFamily="2" charset="-122"/>
              </a:defRPr>
            </a:lvl9pPr>
          </a:lstStyle>
          <a:p>
            <a:pPr>
              <a:defRPr/>
            </a:pPr>
            <a:endParaRPr lang="zh-CN" altLang="en-US" sz="2800"/>
          </a:p>
        </p:txBody>
      </p:sp>
      <p:sp>
        <p:nvSpPr>
          <p:cNvPr id="8" name="Line 8"/>
          <p:cNvSpPr>
            <a:spLocks noChangeShapeType="1"/>
          </p:cNvSpPr>
          <p:nvPr userDrawn="1"/>
        </p:nvSpPr>
        <p:spPr bwMode="auto">
          <a:xfrm flipV="1">
            <a:off x="107950" y="908050"/>
            <a:ext cx="8928100" cy="0"/>
          </a:xfrm>
          <a:prstGeom prst="line">
            <a:avLst/>
          </a:prstGeom>
          <a:noFill/>
          <a:ln w="47625" cmpd="thinThick">
            <a:solidFill>
              <a:schemeClr val="tx1"/>
            </a:solidFill>
            <a:round/>
            <a:headEnd type="none" w="sm" len="sm"/>
            <a:tailEnd type="none" w="sm" len="sm"/>
          </a:ln>
        </p:spPr>
        <p:txBody>
          <a:bodyPr wrap="none" anchor="ctr"/>
          <a:lstStyle/>
          <a:p>
            <a:endParaRPr lang="zh-CN" altLang="en-US"/>
          </a:p>
        </p:txBody>
      </p:sp>
      <p:sp>
        <p:nvSpPr>
          <p:cNvPr id="13" name="Rectangle 4">
            <a:extLst>
              <a:ext uri="{FF2B5EF4-FFF2-40B4-BE49-F238E27FC236}">
                <a16:creationId xmlns:a16="http://schemas.microsoft.com/office/drawing/2014/main" id="{6F37AE24-3830-4517-9653-6328518F98BD}"/>
              </a:ext>
            </a:extLst>
          </p:cNvPr>
          <p:cNvSpPr>
            <a:spLocks noGrp="1" noChangeArrowheads="1"/>
          </p:cNvSpPr>
          <p:nvPr>
            <p:ph type="dt" sz="half" idx="2"/>
          </p:nvPr>
        </p:nvSpPr>
        <p:spPr bwMode="auto">
          <a:xfrm>
            <a:off x="107504" y="6537325"/>
            <a:ext cx="22860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aseline="0">
                <a:latin typeface="Arial" charset="0"/>
              </a:defRPr>
            </a:lvl1pPr>
          </a:lstStyle>
          <a:p>
            <a:pPr>
              <a:defRPr/>
            </a:pPr>
            <a:fld id="{618C75BF-420F-46A9-BC7D-C03727AB3FB9}" type="datetime1">
              <a:rPr lang="zh-CN" altLang="en-US"/>
              <a:pPr>
                <a:defRPr/>
              </a:pPr>
              <a:t>2023/9/26</a:t>
            </a:fld>
            <a:endParaRPr lang="en-US" dirty="0"/>
          </a:p>
        </p:txBody>
      </p:sp>
      <p:sp>
        <p:nvSpPr>
          <p:cNvPr id="14" name="Rectangle 5">
            <a:extLst>
              <a:ext uri="{FF2B5EF4-FFF2-40B4-BE49-F238E27FC236}">
                <a16:creationId xmlns:a16="http://schemas.microsoft.com/office/drawing/2014/main" id="{9974FBB4-4567-4F85-B958-29342F6C7487}"/>
              </a:ext>
            </a:extLst>
          </p:cNvPr>
          <p:cNvSpPr>
            <a:spLocks noGrp="1" noChangeArrowheads="1"/>
          </p:cNvSpPr>
          <p:nvPr>
            <p:ph type="ftr" sz="quarter" idx="3"/>
          </p:nvPr>
        </p:nvSpPr>
        <p:spPr bwMode="auto">
          <a:xfrm>
            <a:off x="2771800" y="6553200"/>
            <a:ext cx="3200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lvl1pPr>
          </a:lstStyle>
          <a:p>
            <a:pPr>
              <a:defRPr/>
            </a:pPr>
            <a:r>
              <a:rPr lang="en-US" altLang="zh-CN" dirty="0"/>
              <a:t>Hong An @CS of USTC</a:t>
            </a:r>
          </a:p>
        </p:txBody>
      </p:sp>
      <p:sp>
        <p:nvSpPr>
          <p:cNvPr id="15" name="Rectangle 6">
            <a:extLst>
              <a:ext uri="{FF2B5EF4-FFF2-40B4-BE49-F238E27FC236}">
                <a16:creationId xmlns:a16="http://schemas.microsoft.com/office/drawing/2014/main" id="{10CA8C79-FE15-45BB-8EC0-946A163426D5}"/>
              </a:ext>
            </a:extLst>
          </p:cNvPr>
          <p:cNvSpPr>
            <a:spLocks noGrp="1" noChangeArrowheads="1"/>
          </p:cNvSpPr>
          <p:nvPr>
            <p:ph type="sldNum" sz="quarter" idx="4"/>
          </p:nvPr>
        </p:nvSpPr>
        <p:spPr bwMode="auto">
          <a:xfrm>
            <a:off x="6300192" y="6537325"/>
            <a:ext cx="2743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aseline="0"/>
            </a:lvl1pPr>
          </a:lstStyle>
          <a:p>
            <a:pPr>
              <a:defRPr/>
            </a:pPr>
            <a:fld id="{959C821A-6763-4EB6-8588-90DEC9026826}" type="slidenum">
              <a:rPr lang="en-US" altLang="zh-CN"/>
              <a:pPr>
                <a:defRPr/>
              </a:pPr>
              <a:t>‹#›</a:t>
            </a:fld>
            <a:endParaRPr lang="en-US" altLang="zh-CN"/>
          </a:p>
        </p:txBody>
      </p:sp>
      <p:sp>
        <p:nvSpPr>
          <p:cNvPr id="16" name="标题 1">
            <a:extLst>
              <a:ext uri="{FF2B5EF4-FFF2-40B4-BE49-F238E27FC236}">
                <a16:creationId xmlns:a16="http://schemas.microsoft.com/office/drawing/2014/main" id="{C7C778B1-98BA-497F-9A6F-8CA973C8A2EA}"/>
              </a:ext>
            </a:extLst>
          </p:cNvPr>
          <p:cNvSpPr>
            <a:spLocks noGrp="1"/>
          </p:cNvSpPr>
          <p:nvPr>
            <p:ph type="title"/>
          </p:nvPr>
        </p:nvSpPr>
        <p:spPr>
          <a:xfrm>
            <a:off x="107504" y="71438"/>
            <a:ext cx="8911084" cy="765175"/>
          </a:xfrm>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17" name="内容占位符 2">
            <a:extLst>
              <a:ext uri="{FF2B5EF4-FFF2-40B4-BE49-F238E27FC236}">
                <a16:creationId xmlns:a16="http://schemas.microsoft.com/office/drawing/2014/main" id="{B33E05BD-7534-4C38-B833-50EECCD084C5}"/>
              </a:ext>
            </a:extLst>
          </p:cNvPr>
          <p:cNvSpPr>
            <a:spLocks noGrp="1"/>
          </p:cNvSpPr>
          <p:nvPr>
            <p:ph idx="1"/>
          </p:nvPr>
        </p:nvSpPr>
        <p:spPr>
          <a:xfrm>
            <a:off x="107504" y="981075"/>
            <a:ext cx="8911084" cy="5481638"/>
          </a:xfrm>
        </p:spPr>
        <p:txBody>
          <a:bodyPr/>
          <a:lstStyle>
            <a:lvl1pPr>
              <a:spcBef>
                <a:spcPts val="0"/>
              </a:spcBef>
              <a:defRPr>
                <a:latin typeface="微软雅黑" panose="020B0503020204020204" pitchFamily="34" charset="-122"/>
                <a:ea typeface="微软雅黑" panose="020B0503020204020204" pitchFamily="34" charset="-122"/>
              </a:defRPr>
            </a:lvl1pPr>
            <a:lvl2pPr>
              <a:spcBef>
                <a:spcPts val="0"/>
              </a:spcBef>
              <a:defRPr sz="2000" b="1">
                <a:latin typeface="Courier"/>
                <a:ea typeface="仿宋" panose="02010609060101010101" pitchFamily="49" charset="-122"/>
              </a:defRPr>
            </a:lvl2pPr>
            <a:lvl3pPr>
              <a:spcBef>
                <a:spcPts val="0"/>
              </a:spcBef>
              <a:defRPr sz="1800" b="1">
                <a:latin typeface="Corbel" panose="020B0503020204020204" pitchFamily="34" charset="0"/>
                <a:ea typeface="楷体" panose="02010609060101010101" pitchFamily="49" charset="-122"/>
              </a:defRPr>
            </a:lvl3pPr>
            <a:lvl4pPr>
              <a:spcBef>
                <a:spcPts val="0"/>
              </a:spcBef>
              <a:defRPr>
                <a:latin typeface="Courier"/>
                <a:ea typeface="黑体" panose="02010609060101010101" pitchFamily="49" charset="-122"/>
              </a:defRPr>
            </a:lvl4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3"/>
            <a:endParaRPr lang="zh-CN" altLang="en-US" dirty="0"/>
          </a:p>
        </p:txBody>
      </p:sp>
    </p:spTree>
    <p:extLst>
      <p:ext uri="{BB962C8B-B14F-4D97-AF65-F5344CB8AC3E}">
        <p14:creationId xmlns:p14="http://schemas.microsoft.com/office/powerpoint/2010/main" val="225957385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a:xfrm>
            <a:off x="381000" y="6537325"/>
            <a:ext cx="2286000" cy="244475"/>
          </a:xfrm>
          <a:prstGeom prst="rect">
            <a:avLst/>
          </a:prstGeom>
          <a:ln/>
        </p:spPr>
        <p:txBody>
          <a:bodyPr/>
          <a:lstStyle>
            <a:lvl1pPr>
              <a:defRPr/>
            </a:lvl1pPr>
          </a:lstStyle>
          <a:p>
            <a:pPr>
              <a:defRPr/>
            </a:pPr>
            <a:fld id="{1E8FBBF7-0857-4E0C-8BA6-6E15C623885C}" type="datetime1">
              <a:rPr lang="zh-CN" altLang="en-US"/>
              <a:pPr>
                <a:defRPr/>
              </a:pPr>
              <a:t>2023/9/26</a:t>
            </a:fld>
            <a:endParaRPr lang="en-US"/>
          </a:p>
        </p:txBody>
      </p:sp>
      <p:sp>
        <p:nvSpPr>
          <p:cNvPr id="6" name="Rectangle 6"/>
          <p:cNvSpPr>
            <a:spLocks noGrp="1" noChangeArrowheads="1"/>
          </p:cNvSpPr>
          <p:nvPr>
            <p:ph type="sldNum" sz="quarter" idx="12"/>
          </p:nvPr>
        </p:nvSpPr>
        <p:spPr>
          <a:xfrm>
            <a:off x="6096000" y="6537325"/>
            <a:ext cx="2743200" cy="244475"/>
          </a:xfrm>
          <a:prstGeom prst="rect">
            <a:avLst/>
          </a:prstGeom>
          <a:ln/>
        </p:spPr>
        <p:txBody>
          <a:bodyPr/>
          <a:lstStyle>
            <a:lvl1pPr>
              <a:defRPr/>
            </a:lvl1pPr>
          </a:lstStyle>
          <a:p>
            <a:pPr>
              <a:defRPr/>
            </a:pPr>
            <a:fld id="{39C0A3BD-B17F-41BC-AD2B-B1F4D871CDAD}" type="slidenum">
              <a:rPr lang="en-US" altLang="zh-CN"/>
              <a:pPr>
                <a:defRPr/>
              </a:pPr>
              <a:t>‹#›</a:t>
            </a:fld>
            <a:endParaRPr lang="en-US" altLang="zh-CN"/>
          </a:p>
        </p:txBody>
      </p:sp>
    </p:spTree>
    <p:extLst>
      <p:ext uri="{BB962C8B-B14F-4D97-AF65-F5344CB8AC3E}">
        <p14:creationId xmlns:p14="http://schemas.microsoft.com/office/powerpoint/2010/main" val="3835397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xfrm>
            <a:off x="381000" y="6537325"/>
            <a:ext cx="2286000" cy="244475"/>
          </a:xfrm>
          <a:prstGeom prst="rect">
            <a:avLst/>
          </a:prstGeom>
          <a:ln/>
        </p:spPr>
        <p:txBody>
          <a:bodyPr/>
          <a:lstStyle>
            <a:lvl1pPr>
              <a:defRPr/>
            </a:lvl1pPr>
          </a:lstStyle>
          <a:p>
            <a:pPr>
              <a:defRPr/>
            </a:pPr>
            <a:fld id="{531CAC6C-B0AD-4F0E-9446-33370F30D5FC}" type="datetime1">
              <a:rPr lang="zh-CN" altLang="en-US"/>
              <a:pPr>
                <a:defRPr/>
              </a:pPr>
              <a:t>2023/9/26</a:t>
            </a:fld>
            <a:endParaRPr lang="en-US"/>
          </a:p>
        </p:txBody>
      </p:sp>
      <p:sp>
        <p:nvSpPr>
          <p:cNvPr id="5" name="Rectangle 5"/>
          <p:cNvSpPr>
            <a:spLocks noGrp="1" noChangeArrowheads="1"/>
          </p:cNvSpPr>
          <p:nvPr>
            <p:ph type="ftr" sz="quarter" idx="11"/>
          </p:nvPr>
        </p:nvSpPr>
        <p:spPr>
          <a:xfrm>
            <a:off x="2819400" y="6553200"/>
            <a:ext cx="3200400" cy="228600"/>
          </a:xfrm>
          <a:prstGeom prst="rect">
            <a:avLst/>
          </a:prstGeom>
          <a:ln/>
        </p:spPr>
        <p:txBody>
          <a:bodyPr/>
          <a:lstStyle>
            <a:lvl1pPr>
              <a:defRPr/>
            </a:lvl1pPr>
          </a:lstStyle>
          <a:p>
            <a:pPr>
              <a:defRPr/>
            </a:pPr>
            <a:r>
              <a:rPr lang="en-US" altLang="zh-CN"/>
              <a:t>Lecture 1</a:t>
            </a:r>
          </a:p>
        </p:txBody>
      </p:sp>
      <p:sp>
        <p:nvSpPr>
          <p:cNvPr id="6" name="Rectangle 6"/>
          <p:cNvSpPr>
            <a:spLocks noGrp="1" noChangeArrowheads="1"/>
          </p:cNvSpPr>
          <p:nvPr>
            <p:ph type="sldNum" sz="quarter" idx="12"/>
          </p:nvPr>
        </p:nvSpPr>
        <p:spPr>
          <a:xfrm>
            <a:off x="6096000" y="6537325"/>
            <a:ext cx="2743200" cy="244475"/>
          </a:xfrm>
          <a:prstGeom prst="rect">
            <a:avLst/>
          </a:prstGeom>
          <a:ln/>
        </p:spPr>
        <p:txBody>
          <a:bodyPr/>
          <a:lstStyle>
            <a:lvl1pPr>
              <a:defRPr/>
            </a:lvl1pPr>
          </a:lstStyle>
          <a:p>
            <a:pPr>
              <a:defRPr/>
            </a:pPr>
            <a:fld id="{A40A47DD-4F3B-4B0E-A7D4-817BFF4C49EB}" type="slidenum">
              <a:rPr lang="en-US" altLang="zh-CN"/>
              <a:pPr>
                <a:defRPr/>
              </a:pPr>
              <a:t>‹#›</a:t>
            </a:fld>
            <a:endParaRPr lang="en-US" altLang="zh-CN"/>
          </a:p>
        </p:txBody>
      </p:sp>
    </p:spTree>
    <p:extLst>
      <p:ext uri="{BB962C8B-B14F-4D97-AF65-F5344CB8AC3E}">
        <p14:creationId xmlns:p14="http://schemas.microsoft.com/office/powerpoint/2010/main" val="1466222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79388" y="981075"/>
            <a:ext cx="4343400" cy="5481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75188" y="981075"/>
            <a:ext cx="4343400" cy="5481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xfrm>
            <a:off x="381000" y="6537325"/>
            <a:ext cx="2286000" cy="244475"/>
          </a:xfrm>
          <a:prstGeom prst="rect">
            <a:avLst/>
          </a:prstGeom>
          <a:ln/>
        </p:spPr>
        <p:txBody>
          <a:bodyPr/>
          <a:lstStyle>
            <a:lvl1pPr>
              <a:defRPr/>
            </a:lvl1pPr>
          </a:lstStyle>
          <a:p>
            <a:pPr>
              <a:defRPr/>
            </a:pPr>
            <a:fld id="{3B983934-C491-42A4-BFD4-814AB71EDDF7}" type="datetime1">
              <a:rPr lang="zh-CN" altLang="en-US"/>
              <a:pPr>
                <a:defRPr/>
              </a:pPr>
              <a:t>2023/9/26</a:t>
            </a:fld>
            <a:endParaRPr lang="en-US"/>
          </a:p>
        </p:txBody>
      </p:sp>
      <p:sp>
        <p:nvSpPr>
          <p:cNvPr id="6" name="Rectangle 5"/>
          <p:cNvSpPr>
            <a:spLocks noGrp="1" noChangeArrowheads="1"/>
          </p:cNvSpPr>
          <p:nvPr>
            <p:ph type="ftr" sz="quarter" idx="11"/>
          </p:nvPr>
        </p:nvSpPr>
        <p:spPr>
          <a:xfrm>
            <a:off x="2819400" y="6553200"/>
            <a:ext cx="3200400" cy="228600"/>
          </a:xfrm>
          <a:prstGeom prst="rect">
            <a:avLst/>
          </a:prstGeom>
          <a:ln/>
        </p:spPr>
        <p:txBody>
          <a:bodyPr/>
          <a:lstStyle>
            <a:lvl1pPr>
              <a:defRPr/>
            </a:lvl1pPr>
          </a:lstStyle>
          <a:p>
            <a:pPr>
              <a:defRPr/>
            </a:pPr>
            <a:r>
              <a:rPr lang="en-US" altLang="zh-CN"/>
              <a:t>Lecture 1</a:t>
            </a:r>
          </a:p>
        </p:txBody>
      </p:sp>
      <p:sp>
        <p:nvSpPr>
          <p:cNvPr id="7" name="Rectangle 6"/>
          <p:cNvSpPr>
            <a:spLocks noGrp="1" noChangeArrowheads="1"/>
          </p:cNvSpPr>
          <p:nvPr>
            <p:ph type="sldNum" sz="quarter" idx="12"/>
          </p:nvPr>
        </p:nvSpPr>
        <p:spPr>
          <a:xfrm>
            <a:off x="6096000" y="6537325"/>
            <a:ext cx="2743200" cy="244475"/>
          </a:xfrm>
          <a:prstGeom prst="rect">
            <a:avLst/>
          </a:prstGeom>
          <a:ln/>
        </p:spPr>
        <p:txBody>
          <a:bodyPr/>
          <a:lstStyle>
            <a:lvl1pPr>
              <a:defRPr/>
            </a:lvl1pPr>
          </a:lstStyle>
          <a:p>
            <a:pPr>
              <a:defRPr/>
            </a:pPr>
            <a:fld id="{10D012B7-EEC4-4D8F-A0AE-0D024276F354}" type="slidenum">
              <a:rPr lang="en-US" altLang="zh-CN"/>
              <a:pPr>
                <a:defRPr/>
              </a:pPr>
              <a:t>‹#›</a:t>
            </a:fld>
            <a:endParaRPr lang="en-US" altLang="zh-CN"/>
          </a:p>
        </p:txBody>
      </p:sp>
      <p:pic>
        <p:nvPicPr>
          <p:cNvPr id="8" name="图片 7"/>
          <p:cNvPicPr>
            <a:picLocks noChangeAspect="1"/>
          </p:cNvPicPr>
          <p:nvPr userDrawn="1"/>
        </p:nvPicPr>
        <p:blipFill>
          <a:blip r:embed="rId2"/>
          <a:stretch>
            <a:fillRect/>
          </a:stretch>
        </p:blipFill>
        <p:spPr>
          <a:xfrm>
            <a:off x="7799777" y="71438"/>
            <a:ext cx="1247775" cy="819150"/>
          </a:xfrm>
          <a:prstGeom prst="rect">
            <a:avLst/>
          </a:prstGeom>
        </p:spPr>
      </p:pic>
    </p:spTree>
    <p:extLst>
      <p:ext uri="{BB962C8B-B14F-4D97-AF65-F5344CB8AC3E}">
        <p14:creationId xmlns:p14="http://schemas.microsoft.com/office/powerpoint/2010/main" val="2747914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xfrm>
            <a:off x="381000" y="6537325"/>
            <a:ext cx="2286000" cy="244475"/>
          </a:xfrm>
          <a:prstGeom prst="rect">
            <a:avLst/>
          </a:prstGeom>
          <a:ln/>
        </p:spPr>
        <p:txBody>
          <a:bodyPr/>
          <a:lstStyle>
            <a:lvl1pPr>
              <a:defRPr/>
            </a:lvl1pPr>
          </a:lstStyle>
          <a:p>
            <a:pPr>
              <a:defRPr/>
            </a:pPr>
            <a:fld id="{F729AC0E-F239-4395-A14B-CA68D9010451}" type="datetime1">
              <a:rPr lang="zh-CN" altLang="en-US"/>
              <a:pPr>
                <a:defRPr/>
              </a:pPr>
              <a:t>2023/9/26</a:t>
            </a:fld>
            <a:endParaRPr lang="en-US"/>
          </a:p>
        </p:txBody>
      </p:sp>
      <p:sp>
        <p:nvSpPr>
          <p:cNvPr id="8" name="Rectangle 5"/>
          <p:cNvSpPr>
            <a:spLocks noGrp="1" noChangeArrowheads="1"/>
          </p:cNvSpPr>
          <p:nvPr>
            <p:ph type="ftr" sz="quarter" idx="11"/>
          </p:nvPr>
        </p:nvSpPr>
        <p:spPr>
          <a:xfrm>
            <a:off x="2819400" y="6553200"/>
            <a:ext cx="3200400" cy="228600"/>
          </a:xfrm>
          <a:prstGeom prst="rect">
            <a:avLst/>
          </a:prstGeom>
          <a:ln/>
        </p:spPr>
        <p:txBody>
          <a:bodyPr/>
          <a:lstStyle>
            <a:lvl1pPr>
              <a:defRPr/>
            </a:lvl1pPr>
          </a:lstStyle>
          <a:p>
            <a:pPr>
              <a:defRPr/>
            </a:pPr>
            <a:r>
              <a:rPr lang="en-US" altLang="zh-CN"/>
              <a:t>Lecture 1</a:t>
            </a:r>
          </a:p>
        </p:txBody>
      </p:sp>
      <p:sp>
        <p:nvSpPr>
          <p:cNvPr id="9" name="Rectangle 6"/>
          <p:cNvSpPr>
            <a:spLocks noGrp="1" noChangeArrowheads="1"/>
          </p:cNvSpPr>
          <p:nvPr>
            <p:ph type="sldNum" sz="quarter" idx="12"/>
          </p:nvPr>
        </p:nvSpPr>
        <p:spPr>
          <a:xfrm>
            <a:off x="6096000" y="6537325"/>
            <a:ext cx="2743200" cy="244475"/>
          </a:xfrm>
          <a:prstGeom prst="rect">
            <a:avLst/>
          </a:prstGeom>
          <a:ln/>
        </p:spPr>
        <p:txBody>
          <a:bodyPr/>
          <a:lstStyle>
            <a:lvl1pPr>
              <a:defRPr/>
            </a:lvl1pPr>
          </a:lstStyle>
          <a:p>
            <a:pPr>
              <a:defRPr/>
            </a:pPr>
            <a:fld id="{3BEE5A60-ACBF-4E9D-8250-BA2475CAEA54}" type="slidenum">
              <a:rPr lang="en-US" altLang="zh-CN"/>
              <a:pPr>
                <a:defRPr/>
              </a:pPr>
              <a:t>‹#›</a:t>
            </a:fld>
            <a:endParaRPr lang="en-US" altLang="zh-CN"/>
          </a:p>
        </p:txBody>
      </p:sp>
    </p:spTree>
    <p:extLst>
      <p:ext uri="{BB962C8B-B14F-4D97-AF65-F5344CB8AC3E}">
        <p14:creationId xmlns:p14="http://schemas.microsoft.com/office/powerpoint/2010/main" val="390813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147248" cy="1080000"/>
          </a:xfrm>
        </p:spPr>
        <p:txBody>
          <a:bodyPr/>
          <a:lstStyle>
            <a:lvl1pPr algn="l">
              <a:defRPr>
                <a:solidFill>
                  <a:schemeClr val="bg1"/>
                </a:solidFill>
              </a:defRPr>
            </a:lvl1pPr>
          </a:lstStyle>
          <a:p>
            <a:r>
              <a:rPr lang="zh-CN" altLang="en-US"/>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pPr/>
              <a:t>2023/9/26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28273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xfrm>
            <a:off x="381000" y="6537325"/>
            <a:ext cx="2286000" cy="244475"/>
          </a:xfrm>
          <a:prstGeom prst="rect">
            <a:avLst/>
          </a:prstGeom>
          <a:ln/>
        </p:spPr>
        <p:txBody>
          <a:bodyPr/>
          <a:lstStyle>
            <a:lvl1pPr>
              <a:defRPr/>
            </a:lvl1pPr>
          </a:lstStyle>
          <a:p>
            <a:pPr>
              <a:defRPr/>
            </a:pPr>
            <a:fld id="{ABF7D333-2B55-4460-872C-65971AEBE282}" type="datetime1">
              <a:rPr lang="zh-CN" altLang="en-US"/>
              <a:pPr>
                <a:defRPr/>
              </a:pPr>
              <a:t>2023/9/26</a:t>
            </a:fld>
            <a:endParaRPr lang="en-US"/>
          </a:p>
        </p:txBody>
      </p:sp>
      <p:sp>
        <p:nvSpPr>
          <p:cNvPr id="4" name="Rectangle 5"/>
          <p:cNvSpPr>
            <a:spLocks noGrp="1" noChangeArrowheads="1"/>
          </p:cNvSpPr>
          <p:nvPr>
            <p:ph type="ftr" sz="quarter" idx="11"/>
          </p:nvPr>
        </p:nvSpPr>
        <p:spPr>
          <a:xfrm>
            <a:off x="2819400" y="6553200"/>
            <a:ext cx="3200400" cy="228600"/>
          </a:xfrm>
          <a:prstGeom prst="rect">
            <a:avLst/>
          </a:prstGeom>
          <a:ln/>
        </p:spPr>
        <p:txBody>
          <a:bodyPr/>
          <a:lstStyle>
            <a:lvl1pPr>
              <a:defRPr/>
            </a:lvl1pPr>
          </a:lstStyle>
          <a:p>
            <a:pPr>
              <a:defRPr/>
            </a:pPr>
            <a:r>
              <a:rPr lang="en-US" altLang="zh-CN"/>
              <a:t>Lecture 1</a:t>
            </a:r>
          </a:p>
        </p:txBody>
      </p:sp>
      <p:sp>
        <p:nvSpPr>
          <p:cNvPr id="5" name="Rectangle 6"/>
          <p:cNvSpPr>
            <a:spLocks noGrp="1" noChangeArrowheads="1"/>
          </p:cNvSpPr>
          <p:nvPr>
            <p:ph type="sldNum" sz="quarter" idx="12"/>
          </p:nvPr>
        </p:nvSpPr>
        <p:spPr>
          <a:xfrm>
            <a:off x="6096000" y="6537325"/>
            <a:ext cx="2743200" cy="244475"/>
          </a:xfrm>
          <a:prstGeom prst="rect">
            <a:avLst/>
          </a:prstGeom>
          <a:ln/>
        </p:spPr>
        <p:txBody>
          <a:bodyPr/>
          <a:lstStyle>
            <a:lvl1pPr>
              <a:defRPr/>
            </a:lvl1pPr>
          </a:lstStyle>
          <a:p>
            <a:pPr>
              <a:defRPr/>
            </a:pPr>
            <a:fld id="{D3C155E1-15C7-4BC0-8F47-E13BA6600D3E}" type="slidenum">
              <a:rPr lang="en-US" altLang="zh-CN"/>
              <a:pPr>
                <a:defRPr/>
              </a:pPr>
              <a:t>‹#›</a:t>
            </a:fld>
            <a:endParaRPr lang="en-US" altLang="zh-CN"/>
          </a:p>
        </p:txBody>
      </p:sp>
      <p:pic>
        <p:nvPicPr>
          <p:cNvPr id="6" name="图片 5"/>
          <p:cNvPicPr>
            <a:picLocks noChangeAspect="1"/>
          </p:cNvPicPr>
          <p:nvPr userDrawn="1"/>
        </p:nvPicPr>
        <p:blipFill>
          <a:blip r:embed="rId2"/>
          <a:stretch>
            <a:fillRect/>
          </a:stretch>
        </p:blipFill>
        <p:spPr>
          <a:xfrm>
            <a:off x="7799777" y="71438"/>
            <a:ext cx="1247775" cy="819150"/>
          </a:xfrm>
          <a:prstGeom prst="rect">
            <a:avLst/>
          </a:prstGeom>
        </p:spPr>
      </p:pic>
    </p:spTree>
    <p:extLst>
      <p:ext uri="{BB962C8B-B14F-4D97-AF65-F5344CB8AC3E}">
        <p14:creationId xmlns:p14="http://schemas.microsoft.com/office/powerpoint/2010/main" val="4240668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1000" y="6537325"/>
            <a:ext cx="2286000" cy="244475"/>
          </a:xfrm>
          <a:prstGeom prst="rect">
            <a:avLst/>
          </a:prstGeom>
          <a:ln/>
        </p:spPr>
        <p:txBody>
          <a:bodyPr/>
          <a:lstStyle>
            <a:lvl1pPr>
              <a:defRPr/>
            </a:lvl1pPr>
          </a:lstStyle>
          <a:p>
            <a:pPr>
              <a:defRPr/>
            </a:pPr>
            <a:fld id="{2C9A0602-4C1E-4AA8-8FA1-77F1FDCED5FC}" type="datetime1">
              <a:rPr lang="zh-CN" altLang="en-US"/>
              <a:pPr>
                <a:defRPr/>
              </a:pPr>
              <a:t>2023/9/26</a:t>
            </a:fld>
            <a:endParaRPr lang="en-US"/>
          </a:p>
        </p:txBody>
      </p:sp>
      <p:sp>
        <p:nvSpPr>
          <p:cNvPr id="3" name="Rectangle 5"/>
          <p:cNvSpPr>
            <a:spLocks noGrp="1" noChangeArrowheads="1"/>
          </p:cNvSpPr>
          <p:nvPr>
            <p:ph type="ftr" sz="quarter" idx="11"/>
          </p:nvPr>
        </p:nvSpPr>
        <p:spPr>
          <a:xfrm>
            <a:off x="2819400" y="6553200"/>
            <a:ext cx="3200400" cy="228600"/>
          </a:xfrm>
          <a:prstGeom prst="rect">
            <a:avLst/>
          </a:prstGeom>
          <a:ln/>
        </p:spPr>
        <p:txBody>
          <a:bodyPr/>
          <a:lstStyle>
            <a:lvl1pPr>
              <a:defRPr/>
            </a:lvl1pPr>
          </a:lstStyle>
          <a:p>
            <a:pPr>
              <a:defRPr/>
            </a:pPr>
            <a:r>
              <a:rPr lang="en-US" altLang="zh-CN"/>
              <a:t>Lecture 1</a:t>
            </a:r>
          </a:p>
        </p:txBody>
      </p:sp>
      <p:sp>
        <p:nvSpPr>
          <p:cNvPr id="4" name="Rectangle 6"/>
          <p:cNvSpPr>
            <a:spLocks noGrp="1" noChangeArrowheads="1"/>
          </p:cNvSpPr>
          <p:nvPr>
            <p:ph type="sldNum" sz="quarter" idx="12"/>
          </p:nvPr>
        </p:nvSpPr>
        <p:spPr>
          <a:xfrm>
            <a:off x="6096000" y="6537325"/>
            <a:ext cx="2743200" cy="244475"/>
          </a:xfrm>
          <a:prstGeom prst="rect">
            <a:avLst/>
          </a:prstGeom>
          <a:ln/>
        </p:spPr>
        <p:txBody>
          <a:bodyPr/>
          <a:lstStyle>
            <a:lvl1pPr>
              <a:defRPr/>
            </a:lvl1pPr>
          </a:lstStyle>
          <a:p>
            <a:pPr>
              <a:defRPr/>
            </a:pPr>
            <a:fld id="{50FBD95A-F8D2-4488-8611-E7B836139D3B}" type="slidenum">
              <a:rPr lang="en-US" altLang="zh-CN"/>
              <a:pPr>
                <a:defRPr/>
              </a:pPr>
              <a:t>‹#›</a:t>
            </a:fld>
            <a:endParaRPr lang="en-US" altLang="zh-CN"/>
          </a:p>
        </p:txBody>
      </p:sp>
      <p:sp>
        <p:nvSpPr>
          <p:cNvPr id="5" name="标题 1"/>
          <p:cNvSpPr>
            <a:spLocks noGrp="1"/>
          </p:cNvSpPr>
          <p:nvPr>
            <p:ph type="title"/>
          </p:nvPr>
        </p:nvSpPr>
        <p:spPr>
          <a:xfrm>
            <a:off x="179388" y="71438"/>
            <a:ext cx="8839200" cy="765175"/>
          </a:xfrm>
        </p:spPr>
        <p:txBody>
          <a:bodyPr/>
          <a:lstStyle>
            <a:lvl1pPr>
              <a:defRPr b="1">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Tree>
    <p:extLst>
      <p:ext uri="{BB962C8B-B14F-4D97-AF65-F5344CB8AC3E}">
        <p14:creationId xmlns:p14="http://schemas.microsoft.com/office/powerpoint/2010/main" val="1979594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xfrm>
            <a:off x="381000" y="6537325"/>
            <a:ext cx="2286000" cy="244475"/>
          </a:xfrm>
          <a:prstGeom prst="rect">
            <a:avLst/>
          </a:prstGeom>
          <a:ln/>
        </p:spPr>
        <p:txBody>
          <a:bodyPr/>
          <a:lstStyle>
            <a:lvl1pPr>
              <a:defRPr/>
            </a:lvl1pPr>
          </a:lstStyle>
          <a:p>
            <a:pPr>
              <a:defRPr/>
            </a:pPr>
            <a:fld id="{DE0ACA26-EDE1-4762-BE66-94A7EAAFB3D1}" type="datetime1">
              <a:rPr lang="zh-CN" altLang="en-US"/>
              <a:pPr>
                <a:defRPr/>
              </a:pPr>
              <a:t>2023/9/26</a:t>
            </a:fld>
            <a:endParaRPr lang="en-US"/>
          </a:p>
        </p:txBody>
      </p:sp>
      <p:sp>
        <p:nvSpPr>
          <p:cNvPr id="6" name="Rectangle 5"/>
          <p:cNvSpPr>
            <a:spLocks noGrp="1" noChangeArrowheads="1"/>
          </p:cNvSpPr>
          <p:nvPr>
            <p:ph type="ftr" sz="quarter" idx="11"/>
          </p:nvPr>
        </p:nvSpPr>
        <p:spPr>
          <a:xfrm>
            <a:off x="2819400" y="6553200"/>
            <a:ext cx="3200400" cy="228600"/>
          </a:xfrm>
          <a:prstGeom prst="rect">
            <a:avLst/>
          </a:prstGeom>
          <a:ln/>
        </p:spPr>
        <p:txBody>
          <a:bodyPr/>
          <a:lstStyle>
            <a:lvl1pPr>
              <a:defRPr/>
            </a:lvl1pPr>
          </a:lstStyle>
          <a:p>
            <a:pPr>
              <a:defRPr/>
            </a:pPr>
            <a:r>
              <a:rPr lang="en-US" altLang="zh-CN"/>
              <a:t>Lecture 1</a:t>
            </a:r>
          </a:p>
        </p:txBody>
      </p:sp>
      <p:sp>
        <p:nvSpPr>
          <p:cNvPr id="7" name="Rectangle 6"/>
          <p:cNvSpPr>
            <a:spLocks noGrp="1" noChangeArrowheads="1"/>
          </p:cNvSpPr>
          <p:nvPr>
            <p:ph type="sldNum" sz="quarter" idx="12"/>
          </p:nvPr>
        </p:nvSpPr>
        <p:spPr>
          <a:xfrm>
            <a:off x="6096000" y="6537325"/>
            <a:ext cx="2743200" cy="244475"/>
          </a:xfrm>
          <a:prstGeom prst="rect">
            <a:avLst/>
          </a:prstGeom>
          <a:ln/>
        </p:spPr>
        <p:txBody>
          <a:bodyPr/>
          <a:lstStyle>
            <a:lvl1pPr>
              <a:defRPr/>
            </a:lvl1pPr>
          </a:lstStyle>
          <a:p>
            <a:pPr>
              <a:defRPr/>
            </a:pPr>
            <a:fld id="{F6E461BE-3140-4BB3-A330-A3E92F9AD8B1}" type="slidenum">
              <a:rPr lang="en-US" altLang="zh-CN"/>
              <a:pPr>
                <a:defRPr/>
              </a:pPr>
              <a:t>‹#›</a:t>
            </a:fld>
            <a:endParaRPr lang="en-US" altLang="zh-CN"/>
          </a:p>
        </p:txBody>
      </p:sp>
    </p:spTree>
    <p:extLst>
      <p:ext uri="{BB962C8B-B14F-4D97-AF65-F5344CB8AC3E}">
        <p14:creationId xmlns:p14="http://schemas.microsoft.com/office/powerpoint/2010/main" val="29768225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xfrm>
            <a:off x="381000" y="6537325"/>
            <a:ext cx="2286000" cy="244475"/>
          </a:xfrm>
          <a:prstGeom prst="rect">
            <a:avLst/>
          </a:prstGeom>
          <a:ln/>
        </p:spPr>
        <p:txBody>
          <a:bodyPr/>
          <a:lstStyle>
            <a:lvl1pPr>
              <a:defRPr/>
            </a:lvl1pPr>
          </a:lstStyle>
          <a:p>
            <a:pPr>
              <a:defRPr/>
            </a:pPr>
            <a:fld id="{A4C41047-FBFB-4E30-BFC4-5930808DCF04}" type="datetime1">
              <a:rPr lang="zh-CN" altLang="en-US"/>
              <a:pPr>
                <a:defRPr/>
              </a:pPr>
              <a:t>2023/9/26</a:t>
            </a:fld>
            <a:endParaRPr lang="en-US"/>
          </a:p>
        </p:txBody>
      </p:sp>
      <p:sp>
        <p:nvSpPr>
          <p:cNvPr id="6" name="Rectangle 5"/>
          <p:cNvSpPr>
            <a:spLocks noGrp="1" noChangeArrowheads="1"/>
          </p:cNvSpPr>
          <p:nvPr>
            <p:ph type="ftr" sz="quarter" idx="11"/>
          </p:nvPr>
        </p:nvSpPr>
        <p:spPr>
          <a:xfrm>
            <a:off x="2819400" y="6553200"/>
            <a:ext cx="3200400" cy="228600"/>
          </a:xfrm>
          <a:prstGeom prst="rect">
            <a:avLst/>
          </a:prstGeom>
          <a:ln/>
        </p:spPr>
        <p:txBody>
          <a:bodyPr/>
          <a:lstStyle>
            <a:lvl1pPr>
              <a:defRPr/>
            </a:lvl1pPr>
          </a:lstStyle>
          <a:p>
            <a:pPr>
              <a:defRPr/>
            </a:pPr>
            <a:r>
              <a:rPr lang="en-US" altLang="zh-CN"/>
              <a:t>Lecture 1</a:t>
            </a:r>
          </a:p>
        </p:txBody>
      </p:sp>
      <p:sp>
        <p:nvSpPr>
          <p:cNvPr id="7" name="Rectangle 6"/>
          <p:cNvSpPr>
            <a:spLocks noGrp="1" noChangeArrowheads="1"/>
          </p:cNvSpPr>
          <p:nvPr>
            <p:ph type="sldNum" sz="quarter" idx="12"/>
          </p:nvPr>
        </p:nvSpPr>
        <p:spPr>
          <a:xfrm>
            <a:off x="6096000" y="6537325"/>
            <a:ext cx="2743200" cy="244475"/>
          </a:xfrm>
          <a:prstGeom prst="rect">
            <a:avLst/>
          </a:prstGeom>
          <a:ln/>
        </p:spPr>
        <p:txBody>
          <a:bodyPr/>
          <a:lstStyle>
            <a:lvl1pPr>
              <a:defRPr/>
            </a:lvl1pPr>
          </a:lstStyle>
          <a:p>
            <a:pPr>
              <a:defRPr/>
            </a:pPr>
            <a:fld id="{B2BCEF3C-935F-45BB-9C47-4C73976C44B3}" type="slidenum">
              <a:rPr lang="en-US" altLang="zh-CN"/>
              <a:pPr>
                <a:defRPr/>
              </a:pPr>
              <a:t>‹#›</a:t>
            </a:fld>
            <a:endParaRPr lang="en-US" altLang="zh-CN"/>
          </a:p>
        </p:txBody>
      </p:sp>
    </p:spTree>
    <p:extLst>
      <p:ext uri="{BB962C8B-B14F-4D97-AF65-F5344CB8AC3E}">
        <p14:creationId xmlns:p14="http://schemas.microsoft.com/office/powerpoint/2010/main" val="1548388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xfrm>
            <a:off x="381000" y="6537325"/>
            <a:ext cx="2286000" cy="244475"/>
          </a:xfrm>
          <a:prstGeom prst="rect">
            <a:avLst/>
          </a:prstGeom>
          <a:ln/>
        </p:spPr>
        <p:txBody>
          <a:bodyPr/>
          <a:lstStyle>
            <a:lvl1pPr>
              <a:defRPr/>
            </a:lvl1pPr>
          </a:lstStyle>
          <a:p>
            <a:pPr>
              <a:defRPr/>
            </a:pPr>
            <a:fld id="{AA53EDD8-01BB-47F8-8E6D-2645728DF3F1}" type="datetime1">
              <a:rPr lang="zh-CN" altLang="en-US"/>
              <a:pPr>
                <a:defRPr/>
              </a:pPr>
              <a:t>2023/9/26</a:t>
            </a:fld>
            <a:endParaRPr lang="en-US"/>
          </a:p>
        </p:txBody>
      </p:sp>
      <p:sp>
        <p:nvSpPr>
          <p:cNvPr id="5" name="Rectangle 5"/>
          <p:cNvSpPr>
            <a:spLocks noGrp="1" noChangeArrowheads="1"/>
          </p:cNvSpPr>
          <p:nvPr>
            <p:ph type="ftr" sz="quarter" idx="11"/>
          </p:nvPr>
        </p:nvSpPr>
        <p:spPr>
          <a:xfrm>
            <a:off x="2819400" y="6553200"/>
            <a:ext cx="3200400" cy="228600"/>
          </a:xfrm>
          <a:prstGeom prst="rect">
            <a:avLst/>
          </a:prstGeom>
          <a:ln/>
        </p:spPr>
        <p:txBody>
          <a:bodyPr/>
          <a:lstStyle>
            <a:lvl1pPr>
              <a:defRPr/>
            </a:lvl1pPr>
          </a:lstStyle>
          <a:p>
            <a:pPr>
              <a:defRPr/>
            </a:pPr>
            <a:r>
              <a:rPr lang="en-US" altLang="zh-CN"/>
              <a:t>Lecture 1</a:t>
            </a:r>
          </a:p>
        </p:txBody>
      </p:sp>
      <p:sp>
        <p:nvSpPr>
          <p:cNvPr id="6" name="Rectangle 6"/>
          <p:cNvSpPr>
            <a:spLocks noGrp="1" noChangeArrowheads="1"/>
          </p:cNvSpPr>
          <p:nvPr>
            <p:ph type="sldNum" sz="quarter" idx="12"/>
          </p:nvPr>
        </p:nvSpPr>
        <p:spPr>
          <a:xfrm>
            <a:off x="6096000" y="6537325"/>
            <a:ext cx="2743200" cy="244475"/>
          </a:xfrm>
          <a:prstGeom prst="rect">
            <a:avLst/>
          </a:prstGeom>
          <a:ln/>
        </p:spPr>
        <p:txBody>
          <a:bodyPr/>
          <a:lstStyle>
            <a:lvl1pPr>
              <a:defRPr/>
            </a:lvl1pPr>
          </a:lstStyle>
          <a:p>
            <a:pPr>
              <a:defRPr/>
            </a:pPr>
            <a:fld id="{1AEF2E81-A0D5-41DE-88A7-2A2FFF4DBF77}" type="slidenum">
              <a:rPr lang="en-US" altLang="zh-CN"/>
              <a:pPr>
                <a:defRPr/>
              </a:pPr>
              <a:t>‹#›</a:t>
            </a:fld>
            <a:endParaRPr lang="en-US" altLang="zh-CN"/>
          </a:p>
        </p:txBody>
      </p:sp>
    </p:spTree>
    <p:extLst>
      <p:ext uri="{BB962C8B-B14F-4D97-AF65-F5344CB8AC3E}">
        <p14:creationId xmlns:p14="http://schemas.microsoft.com/office/powerpoint/2010/main" val="2159560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08788" y="71438"/>
            <a:ext cx="2209800" cy="63912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79388" y="71438"/>
            <a:ext cx="6477000" cy="63912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xfrm>
            <a:off x="381000" y="6537325"/>
            <a:ext cx="2286000" cy="244475"/>
          </a:xfrm>
          <a:prstGeom prst="rect">
            <a:avLst/>
          </a:prstGeom>
          <a:ln/>
        </p:spPr>
        <p:txBody>
          <a:bodyPr/>
          <a:lstStyle>
            <a:lvl1pPr>
              <a:defRPr/>
            </a:lvl1pPr>
          </a:lstStyle>
          <a:p>
            <a:pPr>
              <a:defRPr/>
            </a:pPr>
            <a:fld id="{DA7B442F-28AC-43F0-93B7-FE355784DBDB}" type="datetime1">
              <a:rPr lang="zh-CN" altLang="en-US"/>
              <a:pPr>
                <a:defRPr/>
              </a:pPr>
              <a:t>2023/9/26</a:t>
            </a:fld>
            <a:endParaRPr lang="en-US"/>
          </a:p>
        </p:txBody>
      </p:sp>
      <p:sp>
        <p:nvSpPr>
          <p:cNvPr id="5" name="Rectangle 5"/>
          <p:cNvSpPr>
            <a:spLocks noGrp="1" noChangeArrowheads="1"/>
          </p:cNvSpPr>
          <p:nvPr>
            <p:ph type="ftr" sz="quarter" idx="11"/>
          </p:nvPr>
        </p:nvSpPr>
        <p:spPr>
          <a:xfrm>
            <a:off x="2819400" y="6553200"/>
            <a:ext cx="3200400" cy="228600"/>
          </a:xfrm>
          <a:prstGeom prst="rect">
            <a:avLst/>
          </a:prstGeom>
          <a:ln/>
        </p:spPr>
        <p:txBody>
          <a:bodyPr/>
          <a:lstStyle>
            <a:lvl1pPr>
              <a:defRPr/>
            </a:lvl1pPr>
          </a:lstStyle>
          <a:p>
            <a:pPr>
              <a:defRPr/>
            </a:pPr>
            <a:r>
              <a:rPr lang="en-US" altLang="zh-CN"/>
              <a:t>Lecture 1</a:t>
            </a:r>
          </a:p>
        </p:txBody>
      </p:sp>
      <p:sp>
        <p:nvSpPr>
          <p:cNvPr id="6" name="Rectangle 6"/>
          <p:cNvSpPr>
            <a:spLocks noGrp="1" noChangeArrowheads="1"/>
          </p:cNvSpPr>
          <p:nvPr>
            <p:ph type="sldNum" sz="quarter" idx="12"/>
          </p:nvPr>
        </p:nvSpPr>
        <p:spPr>
          <a:xfrm>
            <a:off x="6096000" y="6537325"/>
            <a:ext cx="2743200" cy="244475"/>
          </a:xfrm>
          <a:prstGeom prst="rect">
            <a:avLst/>
          </a:prstGeom>
          <a:ln/>
        </p:spPr>
        <p:txBody>
          <a:bodyPr/>
          <a:lstStyle>
            <a:lvl1pPr>
              <a:defRPr/>
            </a:lvl1pPr>
          </a:lstStyle>
          <a:p>
            <a:pPr>
              <a:defRPr/>
            </a:pPr>
            <a:fld id="{9DB735D7-0ECB-4EE2-86E4-B3A13F216CB5}" type="slidenum">
              <a:rPr lang="en-US" altLang="zh-CN"/>
              <a:pPr>
                <a:defRPr/>
              </a:pPr>
              <a:t>‹#›</a:t>
            </a:fld>
            <a:endParaRPr lang="en-US" altLang="zh-CN"/>
          </a:p>
        </p:txBody>
      </p:sp>
    </p:spTree>
    <p:extLst>
      <p:ext uri="{BB962C8B-B14F-4D97-AF65-F5344CB8AC3E}">
        <p14:creationId xmlns:p14="http://schemas.microsoft.com/office/powerpoint/2010/main" val="3815403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79388" y="71438"/>
            <a:ext cx="8839200" cy="765175"/>
          </a:xfrm>
        </p:spPr>
        <p:txBody>
          <a:bodyPr/>
          <a:lstStyle/>
          <a:p>
            <a:r>
              <a:rPr lang="zh-CN" altLang="en-US"/>
              <a:t>单击此处编辑母版标题样式</a:t>
            </a:r>
          </a:p>
        </p:txBody>
      </p:sp>
      <p:sp>
        <p:nvSpPr>
          <p:cNvPr id="3" name="文本占位符 2"/>
          <p:cNvSpPr>
            <a:spLocks noGrp="1"/>
          </p:cNvSpPr>
          <p:nvPr>
            <p:ph type="body" sz="half" idx="1"/>
          </p:nvPr>
        </p:nvSpPr>
        <p:spPr>
          <a:xfrm>
            <a:off x="179388" y="981075"/>
            <a:ext cx="4343400" cy="54816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75188" y="981075"/>
            <a:ext cx="4343400" cy="54816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xfrm>
            <a:off x="381000" y="6537325"/>
            <a:ext cx="2286000" cy="244475"/>
          </a:xfrm>
          <a:prstGeom prst="rect">
            <a:avLst/>
          </a:prstGeom>
          <a:ln/>
        </p:spPr>
        <p:txBody>
          <a:bodyPr/>
          <a:lstStyle>
            <a:lvl1pPr>
              <a:defRPr/>
            </a:lvl1pPr>
          </a:lstStyle>
          <a:p>
            <a:pPr>
              <a:defRPr/>
            </a:pPr>
            <a:fld id="{7707A132-778D-41EB-A2E6-EEFB736A1018}" type="datetime1">
              <a:rPr lang="zh-CN" altLang="en-US"/>
              <a:pPr>
                <a:defRPr/>
              </a:pPr>
              <a:t>2023/9/26</a:t>
            </a:fld>
            <a:endParaRPr lang="en-US"/>
          </a:p>
        </p:txBody>
      </p:sp>
      <p:sp>
        <p:nvSpPr>
          <p:cNvPr id="6" name="Rectangle 5"/>
          <p:cNvSpPr>
            <a:spLocks noGrp="1" noChangeArrowheads="1"/>
          </p:cNvSpPr>
          <p:nvPr>
            <p:ph type="ftr" sz="quarter" idx="11"/>
          </p:nvPr>
        </p:nvSpPr>
        <p:spPr>
          <a:xfrm>
            <a:off x="2819400" y="6553200"/>
            <a:ext cx="3200400" cy="228600"/>
          </a:xfrm>
          <a:prstGeom prst="rect">
            <a:avLst/>
          </a:prstGeom>
          <a:ln/>
        </p:spPr>
        <p:txBody>
          <a:bodyPr/>
          <a:lstStyle>
            <a:lvl1pPr>
              <a:defRPr/>
            </a:lvl1pPr>
          </a:lstStyle>
          <a:p>
            <a:pPr>
              <a:defRPr/>
            </a:pPr>
            <a:r>
              <a:rPr lang="en-US" altLang="zh-CN"/>
              <a:t>Lecture 1</a:t>
            </a:r>
          </a:p>
        </p:txBody>
      </p:sp>
      <p:sp>
        <p:nvSpPr>
          <p:cNvPr id="7" name="Rectangle 6"/>
          <p:cNvSpPr>
            <a:spLocks noGrp="1" noChangeArrowheads="1"/>
          </p:cNvSpPr>
          <p:nvPr>
            <p:ph type="sldNum" sz="quarter" idx="12"/>
          </p:nvPr>
        </p:nvSpPr>
        <p:spPr>
          <a:xfrm>
            <a:off x="6096000" y="6537325"/>
            <a:ext cx="2743200" cy="244475"/>
          </a:xfrm>
          <a:prstGeom prst="rect">
            <a:avLst/>
          </a:prstGeom>
          <a:ln/>
        </p:spPr>
        <p:txBody>
          <a:bodyPr/>
          <a:lstStyle>
            <a:lvl1pPr>
              <a:defRPr/>
            </a:lvl1pPr>
          </a:lstStyle>
          <a:p>
            <a:pPr>
              <a:defRPr/>
            </a:pPr>
            <a:fld id="{74D7858A-8586-41E6-A722-1234A2DFF6F8}" type="slidenum">
              <a:rPr lang="en-US" altLang="zh-CN"/>
              <a:pPr>
                <a:defRPr/>
              </a:pPr>
              <a:t>‹#›</a:t>
            </a:fld>
            <a:endParaRPr lang="en-US" altLang="zh-CN"/>
          </a:p>
        </p:txBody>
      </p:sp>
    </p:spTree>
    <p:extLst>
      <p:ext uri="{BB962C8B-B14F-4D97-AF65-F5344CB8AC3E}">
        <p14:creationId xmlns:p14="http://schemas.microsoft.com/office/powerpoint/2010/main" val="2201523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cSld name="标题，剪贴画与文本">
    <p:spTree>
      <p:nvGrpSpPr>
        <p:cNvPr id="1" name=""/>
        <p:cNvGrpSpPr/>
        <p:nvPr/>
      </p:nvGrpSpPr>
      <p:grpSpPr>
        <a:xfrm>
          <a:off x="0" y="0"/>
          <a:ext cx="0" cy="0"/>
          <a:chOff x="0" y="0"/>
          <a:chExt cx="0" cy="0"/>
        </a:xfrm>
      </p:grpSpPr>
      <p:sp>
        <p:nvSpPr>
          <p:cNvPr id="2" name="标题 1"/>
          <p:cNvSpPr>
            <a:spLocks noGrp="1"/>
          </p:cNvSpPr>
          <p:nvPr>
            <p:ph type="title"/>
          </p:nvPr>
        </p:nvSpPr>
        <p:spPr>
          <a:xfrm>
            <a:off x="179388" y="71438"/>
            <a:ext cx="8839200" cy="765175"/>
          </a:xfrm>
        </p:spPr>
        <p:txBody>
          <a:bodyPr/>
          <a:lstStyle/>
          <a:p>
            <a:r>
              <a:rPr lang="zh-CN" altLang="en-US"/>
              <a:t>单击此处编辑母版标题样式</a:t>
            </a:r>
          </a:p>
        </p:txBody>
      </p:sp>
      <p:sp>
        <p:nvSpPr>
          <p:cNvPr id="3" name="联机映像占位符 2"/>
          <p:cNvSpPr>
            <a:spLocks noGrp="1"/>
          </p:cNvSpPr>
          <p:nvPr>
            <p:ph type="clipArt" sz="half" idx="1"/>
          </p:nvPr>
        </p:nvSpPr>
        <p:spPr>
          <a:xfrm>
            <a:off x="179388" y="981075"/>
            <a:ext cx="4343400" cy="5481638"/>
          </a:xfrm>
        </p:spPr>
        <p:txBody>
          <a:bodyPr/>
          <a:lstStyle/>
          <a:p>
            <a:pPr lvl="0"/>
            <a:endParaRPr lang="zh-CN" altLang="en-US" noProof="0"/>
          </a:p>
        </p:txBody>
      </p:sp>
      <p:sp>
        <p:nvSpPr>
          <p:cNvPr id="4" name="文本占位符 3"/>
          <p:cNvSpPr>
            <a:spLocks noGrp="1"/>
          </p:cNvSpPr>
          <p:nvPr>
            <p:ph type="body" sz="half" idx="2"/>
          </p:nvPr>
        </p:nvSpPr>
        <p:spPr>
          <a:xfrm>
            <a:off x="4675188" y="981075"/>
            <a:ext cx="4343400" cy="54816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Rectangle 4">
            <a:extLst>
              <a:ext uri="{FF2B5EF4-FFF2-40B4-BE49-F238E27FC236}">
                <a16:creationId xmlns:a16="http://schemas.microsoft.com/office/drawing/2014/main" id="{DF1A0903-52F4-47D3-ADE3-F62E5555085D}"/>
              </a:ext>
            </a:extLst>
          </p:cNvPr>
          <p:cNvSpPr>
            <a:spLocks noGrp="1" noChangeArrowheads="1"/>
          </p:cNvSpPr>
          <p:nvPr>
            <p:ph type="dt" sz="half" idx="10"/>
          </p:nvPr>
        </p:nvSpPr>
        <p:spPr>
          <a:xfrm>
            <a:off x="381000" y="6537325"/>
            <a:ext cx="2286000" cy="244475"/>
          </a:xfrm>
          <a:prstGeom prst="rect">
            <a:avLst/>
          </a:prstGeom>
          <a:ln/>
        </p:spPr>
        <p:txBody>
          <a:bodyPr/>
          <a:lstStyle>
            <a:lvl1pPr>
              <a:defRPr/>
            </a:lvl1pPr>
          </a:lstStyle>
          <a:p>
            <a:pPr>
              <a:defRPr/>
            </a:pPr>
            <a:fld id="{2C9A0602-4C1E-4AA8-8FA1-77F1FDCED5FC}" type="datetime1">
              <a:rPr lang="zh-CN" altLang="en-US"/>
              <a:pPr>
                <a:defRPr/>
              </a:pPr>
              <a:t>2023/9/26</a:t>
            </a:fld>
            <a:endParaRPr lang="en-US"/>
          </a:p>
        </p:txBody>
      </p:sp>
      <p:sp>
        <p:nvSpPr>
          <p:cNvPr id="9" name="Rectangle 5">
            <a:extLst>
              <a:ext uri="{FF2B5EF4-FFF2-40B4-BE49-F238E27FC236}">
                <a16:creationId xmlns:a16="http://schemas.microsoft.com/office/drawing/2014/main" id="{96CDB2C5-3689-4810-88D9-6DA7D276F27B}"/>
              </a:ext>
            </a:extLst>
          </p:cNvPr>
          <p:cNvSpPr>
            <a:spLocks noGrp="1" noChangeArrowheads="1"/>
          </p:cNvSpPr>
          <p:nvPr>
            <p:ph type="ftr" sz="quarter" idx="11"/>
          </p:nvPr>
        </p:nvSpPr>
        <p:spPr>
          <a:xfrm>
            <a:off x="2819400" y="6553200"/>
            <a:ext cx="3200400" cy="228600"/>
          </a:xfrm>
          <a:prstGeom prst="rect">
            <a:avLst/>
          </a:prstGeom>
          <a:ln/>
        </p:spPr>
        <p:txBody>
          <a:bodyPr/>
          <a:lstStyle>
            <a:lvl1pPr>
              <a:defRPr/>
            </a:lvl1pPr>
          </a:lstStyle>
          <a:p>
            <a:pPr>
              <a:defRPr/>
            </a:pPr>
            <a:r>
              <a:rPr lang="en-US" altLang="zh-CN"/>
              <a:t>Lecture 1</a:t>
            </a:r>
          </a:p>
        </p:txBody>
      </p:sp>
      <p:sp>
        <p:nvSpPr>
          <p:cNvPr id="10" name="Rectangle 6">
            <a:extLst>
              <a:ext uri="{FF2B5EF4-FFF2-40B4-BE49-F238E27FC236}">
                <a16:creationId xmlns:a16="http://schemas.microsoft.com/office/drawing/2014/main" id="{31F0D04F-F837-41AF-A6FC-E0078EB32DDC}"/>
              </a:ext>
            </a:extLst>
          </p:cNvPr>
          <p:cNvSpPr>
            <a:spLocks noGrp="1" noChangeArrowheads="1"/>
          </p:cNvSpPr>
          <p:nvPr>
            <p:ph type="sldNum" sz="quarter" idx="12"/>
          </p:nvPr>
        </p:nvSpPr>
        <p:spPr>
          <a:xfrm>
            <a:off x="6096000" y="6537325"/>
            <a:ext cx="2743200" cy="244475"/>
          </a:xfrm>
          <a:prstGeom prst="rect">
            <a:avLst/>
          </a:prstGeom>
          <a:ln/>
        </p:spPr>
        <p:txBody>
          <a:bodyPr/>
          <a:lstStyle>
            <a:lvl1pPr>
              <a:defRPr/>
            </a:lvl1pPr>
          </a:lstStyle>
          <a:p>
            <a:pPr>
              <a:defRPr/>
            </a:pPr>
            <a:fld id="{50FBD95A-F8D2-4488-8611-E7B836139D3B}" type="slidenum">
              <a:rPr lang="en-US" altLang="zh-CN"/>
              <a:pPr>
                <a:defRPr/>
              </a:pPr>
              <a:t>‹#›</a:t>
            </a:fld>
            <a:endParaRPr lang="en-US" altLang="zh-CN"/>
          </a:p>
        </p:txBody>
      </p:sp>
    </p:spTree>
    <p:extLst>
      <p:ext uri="{BB962C8B-B14F-4D97-AF65-F5344CB8AC3E}">
        <p14:creationId xmlns:p14="http://schemas.microsoft.com/office/powerpoint/2010/main" val="1954603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C9A0602-4C1E-4AA8-8FA1-77F1FDCED5FC}" type="datetime1">
              <a:rPr lang="zh-CN" altLang="en-US"/>
              <a:pPr>
                <a:defRPr/>
              </a:pPr>
              <a:t>2023/9/26</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CN"/>
              <a:t>Lecture 1</a:t>
            </a:r>
          </a:p>
        </p:txBody>
      </p:sp>
      <p:sp>
        <p:nvSpPr>
          <p:cNvPr id="4" name="Rectangle 6"/>
          <p:cNvSpPr>
            <a:spLocks noGrp="1" noChangeArrowheads="1"/>
          </p:cNvSpPr>
          <p:nvPr>
            <p:ph type="sldNum" sz="quarter" idx="12"/>
          </p:nvPr>
        </p:nvSpPr>
        <p:spPr>
          <a:ln/>
        </p:spPr>
        <p:txBody>
          <a:bodyPr/>
          <a:lstStyle>
            <a:lvl1pPr>
              <a:defRPr/>
            </a:lvl1pPr>
          </a:lstStyle>
          <a:p>
            <a:pPr>
              <a:defRPr/>
            </a:pPr>
            <a:fld id="{50FBD95A-F8D2-4488-8611-E7B836139D3B}" type="slidenum">
              <a:rPr lang="en-US" altLang="zh-CN"/>
              <a:pPr>
                <a:defRPr/>
              </a:pPr>
              <a:t>‹#›</a:t>
            </a:fld>
            <a:endParaRPr lang="en-US" altLang="zh-CN"/>
          </a:p>
        </p:txBody>
      </p:sp>
    </p:spTree>
    <p:extLst>
      <p:ext uri="{BB962C8B-B14F-4D97-AF65-F5344CB8AC3E}">
        <p14:creationId xmlns:p14="http://schemas.microsoft.com/office/powerpoint/2010/main" val="17898406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p:cNvSpPr>
            <a:spLocks noGrp="1" noChangeArrowheads="1"/>
          </p:cNvSpPr>
          <p:nvPr>
            <p:ph type="dt" sz="half" idx="10"/>
          </p:nvPr>
        </p:nvSpPr>
        <p:spPr>
          <a:ln/>
        </p:spPr>
        <p:txBody>
          <a:bodyPr/>
          <a:lstStyle>
            <a:lvl1pPr>
              <a:defRPr/>
            </a:lvl1pPr>
          </a:lstStyle>
          <a:p>
            <a:pPr>
              <a:defRPr/>
            </a:pPr>
            <a:fld id="{1E8FBBF7-0857-4E0C-8BA6-6E15C623885C}" type="datetime1">
              <a:rPr lang="zh-CN" altLang="en-US"/>
              <a:pPr>
                <a:defRPr/>
              </a:pPr>
              <a:t>2023/9/26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Lecture 1</a:t>
            </a:r>
          </a:p>
        </p:txBody>
      </p:sp>
      <p:sp>
        <p:nvSpPr>
          <p:cNvPr id="6" name="Rectangle 6"/>
          <p:cNvSpPr>
            <a:spLocks noGrp="1" noChangeArrowheads="1"/>
          </p:cNvSpPr>
          <p:nvPr>
            <p:ph type="sldNum" sz="quarter" idx="12"/>
          </p:nvPr>
        </p:nvSpPr>
        <p:spPr>
          <a:ln/>
        </p:spPr>
        <p:txBody>
          <a:bodyPr/>
          <a:lstStyle>
            <a:lvl1pPr>
              <a:defRPr/>
            </a:lvl1pPr>
          </a:lstStyle>
          <a:p>
            <a:pPr>
              <a:defRPr/>
            </a:pPr>
            <a:fld id="{39C0A3BD-B17F-41BC-AD2B-B1F4D871CDAD}" type="slidenum">
              <a:rPr lang="en-US" altLang="zh-CN"/>
              <a:pPr>
                <a:defRPr/>
              </a:pPr>
              <a:t>‹#›</a:t>
            </a:fld>
            <a:endParaRPr lang="en-US" altLang="zh-CN"/>
          </a:p>
        </p:txBody>
      </p:sp>
    </p:spTree>
    <p:extLst>
      <p:ext uri="{BB962C8B-B14F-4D97-AF65-F5344CB8AC3E}">
        <p14:creationId xmlns:p14="http://schemas.microsoft.com/office/powerpoint/2010/main" val="3705276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bg1">
                    <a:lumMod val="9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pPr/>
              <a:t>2023/9/26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8298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defRPr>
                <a:latin typeface="微软雅黑" panose="020B0503020204020204" pitchFamily="34" charset="-122"/>
                <a:ea typeface="微软雅黑" panose="020B0503020204020204" pitchFamily="34" charset="-122"/>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4"/>
          <p:cNvSpPr>
            <a:spLocks noGrp="1" noChangeArrowheads="1"/>
          </p:cNvSpPr>
          <p:nvPr>
            <p:ph type="dt" sz="half" idx="10"/>
          </p:nvPr>
        </p:nvSpPr>
        <p:spPr>
          <a:xfrm>
            <a:off x="197768" y="6537325"/>
            <a:ext cx="2286000" cy="244475"/>
          </a:xfrm>
          <a:ln/>
        </p:spPr>
        <p:txBody>
          <a:bodyPr/>
          <a:lstStyle>
            <a:lvl1pPr>
              <a:defRPr/>
            </a:lvl1pPr>
          </a:lstStyle>
          <a:p>
            <a:pPr>
              <a:defRPr/>
            </a:pPr>
            <a:fld id="{FAF88401-22E9-4153-B0F5-3C3505E5B3D2}" type="datetime1">
              <a:rPr lang="zh-CN" altLang="en-US"/>
              <a:pPr>
                <a:defRPr/>
              </a:pPr>
              <a:t>2023/9/26</a:t>
            </a:fld>
            <a:endParaRPr lang="en-US"/>
          </a:p>
        </p:txBody>
      </p:sp>
      <p:sp>
        <p:nvSpPr>
          <p:cNvPr id="6" name="Rectangle 6"/>
          <p:cNvSpPr>
            <a:spLocks noGrp="1" noChangeArrowheads="1"/>
          </p:cNvSpPr>
          <p:nvPr>
            <p:ph type="sldNum" sz="quarter" idx="12"/>
          </p:nvPr>
        </p:nvSpPr>
        <p:spPr>
          <a:xfrm>
            <a:off x="6293296" y="6537325"/>
            <a:ext cx="2743200" cy="244475"/>
          </a:xfrm>
          <a:ln/>
        </p:spPr>
        <p:txBody>
          <a:bodyPr/>
          <a:lstStyle>
            <a:lvl1pPr>
              <a:defRPr/>
            </a:lvl1pPr>
          </a:lstStyle>
          <a:p>
            <a:pPr>
              <a:defRPr/>
            </a:pPr>
            <a:fld id="{283AA37B-31F2-46EE-90A4-68D9AA6A4383}" type="slidenum">
              <a:rPr lang="en-US" altLang="zh-CN"/>
              <a:pPr>
                <a:defRPr/>
              </a:pPr>
              <a:t>‹#›</a:t>
            </a:fld>
            <a:endParaRPr lang="en-US" altLang="zh-CN"/>
          </a:p>
        </p:txBody>
      </p:sp>
    </p:spTree>
    <p:extLst>
      <p:ext uri="{BB962C8B-B14F-4D97-AF65-F5344CB8AC3E}">
        <p14:creationId xmlns:p14="http://schemas.microsoft.com/office/powerpoint/2010/main" val="20456923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fld id="{531CAC6C-B0AD-4F0E-9446-33370F30D5FC}" type="datetime1">
              <a:rPr lang="zh-CN" altLang="en-US"/>
              <a:pPr>
                <a:defRPr/>
              </a:pPr>
              <a:t>2023/9/26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Lecture 1</a:t>
            </a:r>
          </a:p>
        </p:txBody>
      </p:sp>
      <p:sp>
        <p:nvSpPr>
          <p:cNvPr id="6" name="Rectangle 6"/>
          <p:cNvSpPr>
            <a:spLocks noGrp="1" noChangeArrowheads="1"/>
          </p:cNvSpPr>
          <p:nvPr>
            <p:ph type="sldNum" sz="quarter" idx="12"/>
          </p:nvPr>
        </p:nvSpPr>
        <p:spPr>
          <a:ln/>
        </p:spPr>
        <p:txBody>
          <a:bodyPr/>
          <a:lstStyle>
            <a:lvl1pPr>
              <a:defRPr/>
            </a:lvl1pPr>
          </a:lstStyle>
          <a:p>
            <a:pPr>
              <a:defRPr/>
            </a:pPr>
            <a:fld id="{A40A47DD-4F3B-4B0E-A7D4-817BFF4C49EB}" type="slidenum">
              <a:rPr lang="en-US" altLang="zh-CN"/>
              <a:pPr>
                <a:defRPr/>
              </a:pPr>
              <a:t>‹#›</a:t>
            </a:fld>
            <a:endParaRPr lang="en-US" altLang="zh-CN"/>
          </a:p>
        </p:txBody>
      </p:sp>
    </p:spTree>
    <p:extLst>
      <p:ext uri="{BB962C8B-B14F-4D97-AF65-F5344CB8AC3E}">
        <p14:creationId xmlns:p14="http://schemas.microsoft.com/office/powerpoint/2010/main" val="39850079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79388" y="981075"/>
            <a:ext cx="4343400" cy="5481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75188" y="981075"/>
            <a:ext cx="4343400" cy="5481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fld id="{3B983934-C491-42A4-BFD4-814AB71EDDF7}" type="datetime1">
              <a:rPr lang="zh-CN" altLang="en-US"/>
              <a:pPr>
                <a:defRPr/>
              </a:pPr>
              <a:t>2023/9/26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Lecture 1</a:t>
            </a:r>
          </a:p>
        </p:txBody>
      </p:sp>
      <p:sp>
        <p:nvSpPr>
          <p:cNvPr id="7" name="Rectangle 6"/>
          <p:cNvSpPr>
            <a:spLocks noGrp="1" noChangeArrowheads="1"/>
          </p:cNvSpPr>
          <p:nvPr>
            <p:ph type="sldNum" sz="quarter" idx="12"/>
          </p:nvPr>
        </p:nvSpPr>
        <p:spPr>
          <a:ln/>
        </p:spPr>
        <p:txBody>
          <a:bodyPr/>
          <a:lstStyle>
            <a:lvl1pPr>
              <a:defRPr/>
            </a:lvl1pPr>
          </a:lstStyle>
          <a:p>
            <a:pPr>
              <a:defRPr/>
            </a:pPr>
            <a:fld id="{10D012B7-EEC4-4D8F-A0AE-0D024276F354}" type="slidenum">
              <a:rPr lang="en-US" altLang="zh-CN"/>
              <a:pPr>
                <a:defRPr/>
              </a:pPr>
              <a:t>‹#›</a:t>
            </a:fld>
            <a:endParaRPr lang="en-US" altLang="zh-CN"/>
          </a:p>
        </p:txBody>
      </p:sp>
    </p:spTree>
    <p:extLst>
      <p:ext uri="{BB962C8B-B14F-4D97-AF65-F5344CB8AC3E}">
        <p14:creationId xmlns:p14="http://schemas.microsoft.com/office/powerpoint/2010/main" val="33806921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ln/>
        </p:spPr>
        <p:txBody>
          <a:bodyPr/>
          <a:lstStyle>
            <a:lvl1pPr>
              <a:defRPr/>
            </a:lvl1pPr>
          </a:lstStyle>
          <a:p>
            <a:pPr>
              <a:defRPr/>
            </a:pPr>
            <a:fld id="{F729AC0E-F239-4395-A14B-CA68D9010451}" type="datetime1">
              <a:rPr lang="zh-CN" altLang="en-US"/>
              <a:pPr>
                <a:defRPr/>
              </a:pPr>
              <a:t>2023/9/26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zh-CN"/>
              <a:t>Lecture 1</a:t>
            </a:r>
          </a:p>
        </p:txBody>
      </p:sp>
      <p:sp>
        <p:nvSpPr>
          <p:cNvPr id="9" name="Rectangle 6"/>
          <p:cNvSpPr>
            <a:spLocks noGrp="1" noChangeArrowheads="1"/>
          </p:cNvSpPr>
          <p:nvPr>
            <p:ph type="sldNum" sz="quarter" idx="12"/>
          </p:nvPr>
        </p:nvSpPr>
        <p:spPr>
          <a:ln/>
        </p:spPr>
        <p:txBody>
          <a:bodyPr/>
          <a:lstStyle>
            <a:lvl1pPr>
              <a:defRPr/>
            </a:lvl1pPr>
          </a:lstStyle>
          <a:p>
            <a:pPr>
              <a:defRPr/>
            </a:pPr>
            <a:fld id="{3BEE5A60-ACBF-4E9D-8250-BA2475CAEA54}" type="slidenum">
              <a:rPr lang="en-US" altLang="zh-CN"/>
              <a:pPr>
                <a:defRPr/>
              </a:pPr>
              <a:t>‹#›</a:t>
            </a:fld>
            <a:endParaRPr lang="en-US" altLang="zh-CN"/>
          </a:p>
        </p:txBody>
      </p:sp>
    </p:spTree>
    <p:extLst>
      <p:ext uri="{BB962C8B-B14F-4D97-AF65-F5344CB8AC3E}">
        <p14:creationId xmlns:p14="http://schemas.microsoft.com/office/powerpoint/2010/main" val="7535110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ln/>
        </p:spPr>
        <p:txBody>
          <a:bodyPr/>
          <a:lstStyle>
            <a:lvl1pPr>
              <a:defRPr/>
            </a:lvl1pPr>
          </a:lstStyle>
          <a:p>
            <a:pPr>
              <a:defRPr/>
            </a:pPr>
            <a:fld id="{ABF7D333-2B55-4460-872C-65971AEBE282}" type="datetime1">
              <a:rPr lang="zh-CN" altLang="en-US"/>
              <a:pPr>
                <a:defRPr/>
              </a:pPr>
              <a:t>2023/9/26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CN"/>
              <a:t>Lecture 1</a:t>
            </a:r>
          </a:p>
        </p:txBody>
      </p:sp>
      <p:sp>
        <p:nvSpPr>
          <p:cNvPr id="5" name="Rectangle 6"/>
          <p:cNvSpPr>
            <a:spLocks noGrp="1" noChangeArrowheads="1"/>
          </p:cNvSpPr>
          <p:nvPr>
            <p:ph type="sldNum" sz="quarter" idx="12"/>
          </p:nvPr>
        </p:nvSpPr>
        <p:spPr>
          <a:ln/>
        </p:spPr>
        <p:txBody>
          <a:bodyPr/>
          <a:lstStyle>
            <a:lvl1pPr>
              <a:defRPr/>
            </a:lvl1pPr>
          </a:lstStyle>
          <a:p>
            <a:pPr>
              <a:defRPr/>
            </a:pPr>
            <a:fld id="{D3C155E1-15C7-4BC0-8F47-E13BA6600D3E}" type="slidenum">
              <a:rPr lang="en-US" altLang="zh-CN"/>
              <a:pPr>
                <a:defRPr/>
              </a:pPr>
              <a:t>‹#›</a:t>
            </a:fld>
            <a:endParaRPr lang="en-US" altLang="zh-CN"/>
          </a:p>
        </p:txBody>
      </p:sp>
    </p:spTree>
    <p:extLst>
      <p:ext uri="{BB962C8B-B14F-4D97-AF65-F5344CB8AC3E}">
        <p14:creationId xmlns:p14="http://schemas.microsoft.com/office/powerpoint/2010/main" val="40761395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C9A0602-4C1E-4AA8-8FA1-77F1FDCED5FC}" type="datetime1">
              <a:rPr lang="zh-CN" altLang="en-US"/>
              <a:pPr>
                <a:defRPr/>
              </a:pPr>
              <a:t>2023/9/26</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zh-CN"/>
              <a:t>Lecture 1</a:t>
            </a:r>
          </a:p>
        </p:txBody>
      </p:sp>
      <p:sp>
        <p:nvSpPr>
          <p:cNvPr id="4" name="Rectangle 6"/>
          <p:cNvSpPr>
            <a:spLocks noGrp="1" noChangeArrowheads="1"/>
          </p:cNvSpPr>
          <p:nvPr>
            <p:ph type="sldNum" sz="quarter" idx="12"/>
          </p:nvPr>
        </p:nvSpPr>
        <p:spPr>
          <a:ln/>
        </p:spPr>
        <p:txBody>
          <a:bodyPr/>
          <a:lstStyle>
            <a:lvl1pPr>
              <a:defRPr/>
            </a:lvl1pPr>
          </a:lstStyle>
          <a:p>
            <a:pPr>
              <a:defRPr/>
            </a:pPr>
            <a:fld id="{50FBD95A-F8D2-4488-8611-E7B836139D3B}" type="slidenum">
              <a:rPr lang="en-US" altLang="zh-CN"/>
              <a:pPr>
                <a:defRPr/>
              </a:pPr>
              <a:t>‹#›</a:t>
            </a:fld>
            <a:endParaRPr lang="en-US" altLang="zh-CN"/>
          </a:p>
        </p:txBody>
      </p:sp>
    </p:spTree>
    <p:extLst>
      <p:ext uri="{BB962C8B-B14F-4D97-AF65-F5344CB8AC3E}">
        <p14:creationId xmlns:p14="http://schemas.microsoft.com/office/powerpoint/2010/main" val="18684903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DE0ACA26-EDE1-4762-BE66-94A7EAAFB3D1}" type="datetime1">
              <a:rPr lang="zh-CN" altLang="en-US"/>
              <a:pPr>
                <a:defRPr/>
              </a:pPr>
              <a:t>2023/9/26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Lecture 1</a:t>
            </a:r>
          </a:p>
        </p:txBody>
      </p:sp>
      <p:sp>
        <p:nvSpPr>
          <p:cNvPr id="7" name="Rectangle 6"/>
          <p:cNvSpPr>
            <a:spLocks noGrp="1" noChangeArrowheads="1"/>
          </p:cNvSpPr>
          <p:nvPr>
            <p:ph type="sldNum" sz="quarter" idx="12"/>
          </p:nvPr>
        </p:nvSpPr>
        <p:spPr>
          <a:ln/>
        </p:spPr>
        <p:txBody>
          <a:bodyPr/>
          <a:lstStyle>
            <a:lvl1pPr>
              <a:defRPr/>
            </a:lvl1pPr>
          </a:lstStyle>
          <a:p>
            <a:pPr>
              <a:defRPr/>
            </a:pPr>
            <a:fld id="{F6E461BE-3140-4BB3-A330-A3E92F9AD8B1}" type="slidenum">
              <a:rPr lang="en-US" altLang="zh-CN"/>
              <a:pPr>
                <a:defRPr/>
              </a:pPr>
              <a:t>‹#›</a:t>
            </a:fld>
            <a:endParaRPr lang="en-US" altLang="zh-CN"/>
          </a:p>
        </p:txBody>
      </p:sp>
    </p:spTree>
    <p:extLst>
      <p:ext uri="{BB962C8B-B14F-4D97-AF65-F5344CB8AC3E}">
        <p14:creationId xmlns:p14="http://schemas.microsoft.com/office/powerpoint/2010/main" val="40010649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fld id="{A4C41047-FBFB-4E30-BFC4-5930808DCF04}" type="datetime1">
              <a:rPr lang="zh-CN" altLang="en-US"/>
              <a:pPr>
                <a:defRPr/>
              </a:pPr>
              <a:t>2023/9/26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Lecture 1</a:t>
            </a:r>
          </a:p>
        </p:txBody>
      </p:sp>
      <p:sp>
        <p:nvSpPr>
          <p:cNvPr id="7" name="Rectangle 6"/>
          <p:cNvSpPr>
            <a:spLocks noGrp="1" noChangeArrowheads="1"/>
          </p:cNvSpPr>
          <p:nvPr>
            <p:ph type="sldNum" sz="quarter" idx="12"/>
          </p:nvPr>
        </p:nvSpPr>
        <p:spPr>
          <a:ln/>
        </p:spPr>
        <p:txBody>
          <a:bodyPr/>
          <a:lstStyle>
            <a:lvl1pPr>
              <a:defRPr/>
            </a:lvl1pPr>
          </a:lstStyle>
          <a:p>
            <a:pPr>
              <a:defRPr/>
            </a:pPr>
            <a:fld id="{B2BCEF3C-935F-45BB-9C47-4C73976C44B3}" type="slidenum">
              <a:rPr lang="en-US" altLang="zh-CN"/>
              <a:pPr>
                <a:defRPr/>
              </a:pPr>
              <a:t>‹#›</a:t>
            </a:fld>
            <a:endParaRPr lang="en-US" altLang="zh-CN"/>
          </a:p>
        </p:txBody>
      </p:sp>
    </p:spTree>
    <p:extLst>
      <p:ext uri="{BB962C8B-B14F-4D97-AF65-F5344CB8AC3E}">
        <p14:creationId xmlns:p14="http://schemas.microsoft.com/office/powerpoint/2010/main" val="12160010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fld id="{AA53EDD8-01BB-47F8-8E6D-2645728DF3F1}" type="datetime1">
              <a:rPr lang="zh-CN" altLang="en-US"/>
              <a:pPr>
                <a:defRPr/>
              </a:pPr>
              <a:t>2023/9/26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Lecture 1</a:t>
            </a:r>
          </a:p>
        </p:txBody>
      </p:sp>
      <p:sp>
        <p:nvSpPr>
          <p:cNvPr id="6" name="Rectangle 6"/>
          <p:cNvSpPr>
            <a:spLocks noGrp="1" noChangeArrowheads="1"/>
          </p:cNvSpPr>
          <p:nvPr>
            <p:ph type="sldNum" sz="quarter" idx="12"/>
          </p:nvPr>
        </p:nvSpPr>
        <p:spPr>
          <a:ln/>
        </p:spPr>
        <p:txBody>
          <a:bodyPr/>
          <a:lstStyle>
            <a:lvl1pPr>
              <a:defRPr/>
            </a:lvl1pPr>
          </a:lstStyle>
          <a:p>
            <a:pPr>
              <a:defRPr/>
            </a:pPr>
            <a:fld id="{1AEF2E81-A0D5-41DE-88A7-2A2FFF4DBF77}" type="slidenum">
              <a:rPr lang="en-US" altLang="zh-CN"/>
              <a:pPr>
                <a:defRPr/>
              </a:pPr>
              <a:t>‹#›</a:t>
            </a:fld>
            <a:endParaRPr lang="en-US" altLang="zh-CN"/>
          </a:p>
        </p:txBody>
      </p:sp>
    </p:spTree>
    <p:extLst>
      <p:ext uri="{BB962C8B-B14F-4D97-AF65-F5344CB8AC3E}">
        <p14:creationId xmlns:p14="http://schemas.microsoft.com/office/powerpoint/2010/main" val="1902538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08788" y="71438"/>
            <a:ext cx="2209800" cy="63912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79388" y="71438"/>
            <a:ext cx="6477000" cy="63912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ln/>
        </p:spPr>
        <p:txBody>
          <a:bodyPr/>
          <a:lstStyle>
            <a:lvl1pPr>
              <a:defRPr/>
            </a:lvl1pPr>
          </a:lstStyle>
          <a:p>
            <a:pPr>
              <a:defRPr/>
            </a:pPr>
            <a:fld id="{DA7B442F-28AC-43F0-93B7-FE355784DBDB}" type="datetime1">
              <a:rPr lang="zh-CN" altLang="en-US"/>
              <a:pPr>
                <a:defRPr/>
              </a:pPr>
              <a:t>2023/9/26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zh-CN"/>
              <a:t>Lecture 1</a:t>
            </a:r>
          </a:p>
        </p:txBody>
      </p:sp>
      <p:sp>
        <p:nvSpPr>
          <p:cNvPr id="6" name="Rectangle 6"/>
          <p:cNvSpPr>
            <a:spLocks noGrp="1" noChangeArrowheads="1"/>
          </p:cNvSpPr>
          <p:nvPr>
            <p:ph type="sldNum" sz="quarter" idx="12"/>
          </p:nvPr>
        </p:nvSpPr>
        <p:spPr>
          <a:ln/>
        </p:spPr>
        <p:txBody>
          <a:bodyPr/>
          <a:lstStyle>
            <a:lvl1pPr>
              <a:defRPr/>
            </a:lvl1pPr>
          </a:lstStyle>
          <a:p>
            <a:pPr>
              <a:defRPr/>
            </a:pPr>
            <a:fld id="{9DB735D7-0ECB-4EE2-86E4-B3A13F216CB5}" type="slidenum">
              <a:rPr lang="en-US" altLang="zh-CN"/>
              <a:pPr>
                <a:defRPr/>
              </a:pPr>
              <a:t>‹#›</a:t>
            </a:fld>
            <a:endParaRPr lang="en-US" altLang="zh-CN"/>
          </a:p>
        </p:txBody>
      </p:sp>
    </p:spTree>
    <p:extLst>
      <p:ext uri="{BB962C8B-B14F-4D97-AF65-F5344CB8AC3E}">
        <p14:creationId xmlns:p14="http://schemas.microsoft.com/office/powerpoint/2010/main" val="3248794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080000"/>
          </a:xfrm>
        </p:spPr>
        <p:txBody>
          <a:bodyPr/>
          <a:lstStyle>
            <a:lvl1pPr algn="l">
              <a:defRPr>
                <a:solidFill>
                  <a:schemeClr val="bg1"/>
                </a:solidFill>
              </a:defRPr>
            </a:lvl1p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pPr/>
              <a:t>2023/9/26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82345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79388" y="71438"/>
            <a:ext cx="8839200" cy="765175"/>
          </a:xfrm>
        </p:spPr>
        <p:txBody>
          <a:bodyPr/>
          <a:lstStyle/>
          <a:p>
            <a:r>
              <a:rPr lang="zh-CN" altLang="en-US"/>
              <a:t>单击此处编辑母版标题样式</a:t>
            </a:r>
          </a:p>
        </p:txBody>
      </p:sp>
      <p:sp>
        <p:nvSpPr>
          <p:cNvPr id="3" name="文本占位符 2"/>
          <p:cNvSpPr>
            <a:spLocks noGrp="1"/>
          </p:cNvSpPr>
          <p:nvPr>
            <p:ph type="body" sz="half" idx="1"/>
          </p:nvPr>
        </p:nvSpPr>
        <p:spPr>
          <a:xfrm>
            <a:off x="179388" y="981075"/>
            <a:ext cx="4343400" cy="54816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75188" y="981075"/>
            <a:ext cx="4343400" cy="54816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ln/>
        </p:spPr>
        <p:txBody>
          <a:bodyPr/>
          <a:lstStyle>
            <a:lvl1pPr>
              <a:defRPr/>
            </a:lvl1pPr>
          </a:lstStyle>
          <a:p>
            <a:pPr>
              <a:defRPr/>
            </a:pPr>
            <a:fld id="{7707A132-778D-41EB-A2E6-EEFB736A1018}" type="datetime1">
              <a:rPr lang="zh-CN" altLang="en-US"/>
              <a:pPr>
                <a:defRPr/>
              </a:pPr>
              <a:t>2023/9/26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zh-CN"/>
              <a:t>Lecture 1</a:t>
            </a:r>
          </a:p>
        </p:txBody>
      </p:sp>
      <p:sp>
        <p:nvSpPr>
          <p:cNvPr id="7" name="Rectangle 6"/>
          <p:cNvSpPr>
            <a:spLocks noGrp="1" noChangeArrowheads="1"/>
          </p:cNvSpPr>
          <p:nvPr>
            <p:ph type="sldNum" sz="quarter" idx="12"/>
          </p:nvPr>
        </p:nvSpPr>
        <p:spPr>
          <a:ln/>
        </p:spPr>
        <p:txBody>
          <a:bodyPr/>
          <a:lstStyle>
            <a:lvl1pPr>
              <a:defRPr/>
            </a:lvl1pPr>
          </a:lstStyle>
          <a:p>
            <a:pPr>
              <a:defRPr/>
            </a:pPr>
            <a:fld id="{74D7858A-8586-41E6-A722-1234A2DFF6F8}" type="slidenum">
              <a:rPr lang="en-US" altLang="zh-CN"/>
              <a:pPr>
                <a:defRPr/>
              </a:pPr>
              <a:t>‹#›</a:t>
            </a:fld>
            <a:endParaRPr lang="en-US" altLang="zh-CN"/>
          </a:p>
        </p:txBody>
      </p:sp>
    </p:spTree>
    <p:extLst>
      <p:ext uri="{BB962C8B-B14F-4D97-AF65-F5344CB8AC3E}">
        <p14:creationId xmlns:p14="http://schemas.microsoft.com/office/powerpoint/2010/main" val="30453296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 name="Rectangle 10"/>
          <p:cNvSpPr>
            <a:spLocks noGrp="1" noChangeArrowheads="1"/>
          </p:cNvSpPr>
          <p:nvPr>
            <p:ph type="dt" sz="half" idx="10"/>
          </p:nvPr>
        </p:nvSpPr>
        <p:spPr>
          <a:xfrm>
            <a:off x="6848546" y="6462754"/>
            <a:ext cx="2133600" cy="365125"/>
          </a:xfrm>
          <a:ln/>
        </p:spPr>
        <p:txBody>
          <a:bodyPr/>
          <a:lstStyle>
            <a:lvl1pPr algn="r">
              <a:defRPr/>
            </a:lvl1pPr>
          </a:lstStyle>
          <a:p>
            <a:pPr>
              <a:defRPr/>
            </a:pPr>
            <a:r>
              <a:rPr lang="de-DE" altLang="zh-CN">
                <a:solidFill>
                  <a:srgbClr val="000000"/>
                </a:solidFill>
              </a:rPr>
              <a:t>Page </a:t>
            </a:r>
            <a:fld id="{E6AC41E2-6E75-4510-A384-33CD3C7209CD}" type="slidenum">
              <a:rPr lang="de-DE" altLang="zh-CN" smtClean="0">
                <a:solidFill>
                  <a:srgbClr val="000000"/>
                </a:solidFill>
              </a:rPr>
              <a:pPr>
                <a:defRPr/>
              </a:pPr>
              <a:t>‹#›</a:t>
            </a:fld>
            <a:endParaRPr lang="en-GB" altLang="zh-CN">
              <a:solidFill>
                <a:srgbClr val="000000"/>
              </a:solidFill>
            </a:endParaRPr>
          </a:p>
        </p:txBody>
      </p:sp>
      <p:sp>
        <p:nvSpPr>
          <p:cNvPr id="6" name="Rectangle 11"/>
          <p:cNvSpPr>
            <a:spLocks noChangeArrowheads="1"/>
          </p:cNvSpPr>
          <p:nvPr userDrawn="1"/>
        </p:nvSpPr>
        <p:spPr bwMode="auto">
          <a:xfrm>
            <a:off x="304800" y="76200"/>
            <a:ext cx="5410200" cy="914400"/>
          </a:xfrm>
          <a:prstGeom prst="rect">
            <a:avLst/>
          </a:prstGeom>
          <a:noFill/>
          <a:ln>
            <a:noFill/>
          </a:ln>
          <a:effectLst/>
        </p:spPr>
        <p:txBody>
          <a:bodyPr anchor="ctr"/>
          <a:lstStyle>
            <a:lvl1pPr>
              <a:spcBef>
                <a:spcPct val="0"/>
              </a:spcBef>
              <a:defRPr sz="2800" b="1">
                <a:solidFill>
                  <a:srgbClr val="003399"/>
                </a:solidFill>
                <a:latin typeface="Arial" pitchFamily="34" charset="0"/>
                <a:ea typeface="黑体" pitchFamily="2" charset="-122"/>
              </a:defRPr>
            </a:lvl1pPr>
            <a:lvl2pPr>
              <a:spcBef>
                <a:spcPct val="0"/>
              </a:spcBef>
              <a:defRPr sz="2800" b="1">
                <a:solidFill>
                  <a:srgbClr val="003399"/>
                </a:solidFill>
                <a:latin typeface="Arial" pitchFamily="34" charset="0"/>
                <a:ea typeface="黑体" pitchFamily="2" charset="-122"/>
              </a:defRPr>
            </a:lvl2pPr>
            <a:lvl3pPr>
              <a:spcBef>
                <a:spcPct val="0"/>
              </a:spcBef>
              <a:defRPr sz="2800" b="1">
                <a:solidFill>
                  <a:srgbClr val="003399"/>
                </a:solidFill>
                <a:latin typeface="Arial" pitchFamily="34" charset="0"/>
                <a:ea typeface="黑体" pitchFamily="2" charset="-122"/>
              </a:defRPr>
            </a:lvl3pPr>
            <a:lvl4pPr>
              <a:spcBef>
                <a:spcPct val="0"/>
              </a:spcBef>
              <a:defRPr sz="2800" b="1">
                <a:solidFill>
                  <a:srgbClr val="003399"/>
                </a:solidFill>
                <a:latin typeface="Arial" pitchFamily="34" charset="0"/>
                <a:ea typeface="黑体" pitchFamily="2" charset="-122"/>
              </a:defRPr>
            </a:lvl4pPr>
            <a:lvl5pPr>
              <a:spcBef>
                <a:spcPct val="0"/>
              </a:spcBef>
              <a:defRPr sz="2800" b="1">
                <a:solidFill>
                  <a:srgbClr val="003399"/>
                </a:solidFill>
                <a:latin typeface="Arial" pitchFamily="34" charset="0"/>
                <a:ea typeface="黑体" pitchFamily="2" charset="-122"/>
              </a:defRPr>
            </a:lvl5pPr>
            <a:lvl6pPr marL="457200" eaLnBrk="0" fontAlgn="base" hangingPunct="0">
              <a:spcBef>
                <a:spcPct val="0"/>
              </a:spcBef>
              <a:spcAft>
                <a:spcPct val="0"/>
              </a:spcAft>
              <a:defRPr sz="2800" b="1">
                <a:solidFill>
                  <a:srgbClr val="003399"/>
                </a:solidFill>
                <a:latin typeface="Arial" pitchFamily="34" charset="0"/>
                <a:ea typeface="黑体" pitchFamily="2" charset="-122"/>
              </a:defRPr>
            </a:lvl6pPr>
            <a:lvl7pPr marL="914400" eaLnBrk="0" fontAlgn="base" hangingPunct="0">
              <a:spcBef>
                <a:spcPct val="0"/>
              </a:spcBef>
              <a:spcAft>
                <a:spcPct val="0"/>
              </a:spcAft>
              <a:defRPr sz="2800" b="1">
                <a:solidFill>
                  <a:srgbClr val="003399"/>
                </a:solidFill>
                <a:latin typeface="Arial" pitchFamily="34" charset="0"/>
                <a:ea typeface="黑体" pitchFamily="2" charset="-122"/>
              </a:defRPr>
            </a:lvl7pPr>
            <a:lvl8pPr marL="1371600" eaLnBrk="0" fontAlgn="base" hangingPunct="0">
              <a:spcBef>
                <a:spcPct val="0"/>
              </a:spcBef>
              <a:spcAft>
                <a:spcPct val="0"/>
              </a:spcAft>
              <a:defRPr sz="2800" b="1">
                <a:solidFill>
                  <a:srgbClr val="003399"/>
                </a:solidFill>
                <a:latin typeface="Arial" pitchFamily="34" charset="0"/>
                <a:ea typeface="黑体" pitchFamily="2" charset="-122"/>
              </a:defRPr>
            </a:lvl8pPr>
            <a:lvl9pPr marL="1828800" eaLnBrk="0" fontAlgn="base" hangingPunct="0">
              <a:spcBef>
                <a:spcPct val="0"/>
              </a:spcBef>
              <a:spcAft>
                <a:spcPct val="0"/>
              </a:spcAft>
              <a:defRPr sz="2800" b="1">
                <a:solidFill>
                  <a:srgbClr val="003399"/>
                </a:solidFill>
                <a:latin typeface="Arial" pitchFamily="34" charset="0"/>
                <a:ea typeface="黑体" pitchFamily="2" charset="-122"/>
              </a:defRPr>
            </a:lvl9pPr>
          </a:lstStyle>
          <a:p>
            <a:pPr eaLnBrk="1" fontAlgn="auto" hangingPunct="1">
              <a:spcAft>
                <a:spcPts val="0"/>
              </a:spcAft>
              <a:defRPr/>
            </a:pPr>
            <a:endParaRPr lang="zh-CN" altLang="en-US" baseline="0"/>
          </a:p>
        </p:txBody>
      </p:sp>
      <p:sp>
        <p:nvSpPr>
          <p:cNvPr id="7" name="Rectangle 9"/>
          <p:cNvSpPr>
            <a:spLocks noGrp="1" noChangeArrowheads="1"/>
          </p:cNvSpPr>
          <p:nvPr>
            <p:ph type="title"/>
          </p:nvPr>
        </p:nvSpPr>
        <p:spPr bwMode="auto">
          <a:xfrm>
            <a:off x="107950" y="148307"/>
            <a:ext cx="8928100" cy="760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a:defRPr sz="2800" b="1">
                <a:solidFill>
                  <a:schemeClr val="bg1"/>
                </a:solidFill>
                <a:latin typeface="微软雅黑" panose="020B0503020204020204" pitchFamily="34" charset="-122"/>
                <a:ea typeface="微软雅黑" panose="020B0503020204020204" pitchFamily="34" charset="-122"/>
              </a:defRPr>
            </a:lvl1pPr>
          </a:lstStyle>
          <a:p>
            <a:pPr lvl="0"/>
            <a:r>
              <a:rPr lang="zh-CN" altLang="en-US" dirty="0"/>
              <a:t>单击此处编辑母版标题样式</a:t>
            </a:r>
          </a:p>
        </p:txBody>
      </p:sp>
      <p:sp>
        <p:nvSpPr>
          <p:cNvPr id="8" name="Line 8"/>
          <p:cNvSpPr>
            <a:spLocks noChangeShapeType="1"/>
          </p:cNvSpPr>
          <p:nvPr userDrawn="1"/>
        </p:nvSpPr>
        <p:spPr bwMode="auto">
          <a:xfrm>
            <a:off x="0" y="980728"/>
            <a:ext cx="9144000" cy="1"/>
          </a:xfrm>
          <a:prstGeom prst="line">
            <a:avLst/>
          </a:prstGeom>
          <a:noFill/>
          <a:ln w="47625" cmpd="thinThick">
            <a:solidFill>
              <a:schemeClr val="bg1"/>
            </a:solidFill>
            <a:round/>
            <a:headEnd type="none" w="sm" len="sm"/>
            <a:tailEnd type="none" w="sm" len="sm"/>
          </a:ln>
        </p:spPr>
        <p:txBody>
          <a:bodyPr wrap="none" anchor="ctr"/>
          <a:lstStyle/>
          <a:p>
            <a:pPr eaLnBrk="1" fontAlgn="auto" hangingPunct="1">
              <a:spcBef>
                <a:spcPts val="0"/>
              </a:spcBef>
              <a:spcAft>
                <a:spcPts val="0"/>
              </a:spcAft>
            </a:pPr>
            <a:endParaRPr lang="zh-CN" altLang="en-US" baseline="0">
              <a:solidFill>
                <a:srgbClr val="000000"/>
              </a:solidFill>
              <a:latin typeface="Arial"/>
              <a:ea typeface="黑体"/>
            </a:endParaRPr>
          </a:p>
        </p:txBody>
      </p:sp>
      <p:sp>
        <p:nvSpPr>
          <p:cNvPr id="9" name="Rectangle 3"/>
          <p:cNvSpPr>
            <a:spLocks noGrp="1" noChangeArrowheads="1"/>
          </p:cNvSpPr>
          <p:nvPr>
            <p:ph idx="1"/>
          </p:nvPr>
        </p:nvSpPr>
        <p:spPr bwMode="auto">
          <a:xfrm>
            <a:off x="107504" y="1148565"/>
            <a:ext cx="8874642" cy="52562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just">
              <a:buFont typeface="Wingdings" panose="05000000000000000000" pitchFamily="2" charset="2"/>
              <a:buChar char="n"/>
              <a:defRPr sz="2400" b="1">
                <a:latin typeface="微软雅黑" panose="020B0503020204020204" pitchFamily="34" charset="-122"/>
                <a:ea typeface="微软雅黑" panose="020B0503020204020204" pitchFamily="34" charset="-122"/>
              </a:defRPr>
            </a:lvl1pPr>
            <a:lvl2pPr marL="742950" indent="-285750" algn="just">
              <a:buFont typeface="Wingdings" panose="05000000000000000000" pitchFamily="2" charset="2"/>
              <a:buChar char="l"/>
              <a:defRPr sz="2000" b="1">
                <a:latin typeface="Arial" panose="020B0604020202020204" pitchFamily="34" charset="0"/>
                <a:ea typeface="楷体" panose="02010609060101010101" pitchFamily="49" charset="-122"/>
                <a:cs typeface="Arial" panose="020B0604020202020204" pitchFamily="34" charset="0"/>
              </a:defRPr>
            </a:lvl2pPr>
            <a:lvl3pPr marL="1200150" indent="-285750" algn="just">
              <a:buFont typeface="Wingdings" panose="05000000000000000000" pitchFamily="2" charset="2"/>
              <a:buChar char="p"/>
              <a:defRPr sz="1800" b="1">
                <a:latin typeface="仿宋" panose="02010609060101010101" pitchFamily="49" charset="-122"/>
                <a:ea typeface="仿宋" panose="02010609060101010101" pitchFamily="49" charset="-122"/>
              </a:defRPr>
            </a:lvl3pPr>
            <a:lvl4pPr marL="1657350" indent="-285750" algn="just">
              <a:buSzPct val="70000"/>
              <a:buFontTx/>
              <a:buChar char="○"/>
              <a:defRPr sz="1600" b="1">
                <a:latin typeface="黑体" panose="02010609060101010101" pitchFamily="49" charset="-122"/>
                <a:ea typeface="黑体" panose="02010609060101010101" pitchFamily="49" charset="-122"/>
              </a:defRPr>
            </a:lvl4pPr>
            <a:lvl5pPr marL="1828800" indent="0">
              <a:buFont typeface="Arial" panose="020B0604020202020204" pitchFamily="34" charset="0"/>
              <a:buNone/>
              <a:defRPr sz="1600" b="1">
                <a:latin typeface="黑体" panose="02010609060101010101" pitchFamily="49" charset="-122"/>
                <a:ea typeface="黑体" panose="020106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p:txBody>
      </p:sp>
    </p:spTree>
    <p:extLst>
      <p:ext uri="{BB962C8B-B14F-4D97-AF65-F5344CB8AC3E}">
        <p14:creationId xmlns:p14="http://schemas.microsoft.com/office/powerpoint/2010/main" val="121732082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080000"/>
          </a:xfrm>
        </p:spPr>
        <p:txBody>
          <a:bodyPr/>
          <a:lstStyle>
            <a:lvl1pPr algn="l">
              <a:defRPr>
                <a:solidFill>
                  <a:schemeClr val="bg1"/>
                </a:solidFill>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pPr/>
              <a:t>2023/9/26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28088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0"/>
            <a:ext cx="8229600" cy="1080000"/>
          </a:xfrm>
        </p:spPr>
        <p:txBody>
          <a:bodyPr/>
          <a:lstStyle>
            <a:lvl1pPr algn="l">
              <a:defRPr>
                <a:solidFill>
                  <a:schemeClr val="bg1"/>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pPr/>
              <a:t>2023/9/26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1236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pPr/>
              <a:t>2023/9/26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7824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pPr/>
              <a:t>2023/9/26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87484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36CB035-BD05-4744-9343-3884CB81EC31}" type="datetimeFigureOut">
              <a:rPr lang="zh-CN" altLang="en-US" smtClean="0">
                <a:solidFill>
                  <a:prstClr val="black">
                    <a:tint val="75000"/>
                  </a:prstClr>
                </a:solidFill>
              </a:rPr>
              <a:pPr/>
              <a:t>2023/9/26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DE13E52-98D4-4D56-ABFC-FE1EB888D54D}"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45961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836CB035-BD05-4744-9343-3884CB81EC31}" type="datetimeFigureOut">
              <a:rPr lang="zh-CN" altLang="en-US" baseline="0" smtClean="0">
                <a:solidFill>
                  <a:prstClr val="black">
                    <a:tint val="75000"/>
                  </a:prstClr>
                </a:solidFill>
                <a:latin typeface="Calibri"/>
              </a:rPr>
              <a:pPr eaLnBrk="1" fontAlgn="auto" hangingPunct="1">
                <a:spcBef>
                  <a:spcPts val="0"/>
                </a:spcBef>
                <a:spcAft>
                  <a:spcPts val="0"/>
                </a:spcAft>
              </a:pPr>
              <a:t>2023/9/26</a:t>
            </a:fld>
            <a:endParaRPr lang="zh-CN" altLang="en-US" baseline="0">
              <a:solidFill>
                <a:prstClr val="black">
                  <a:tint val="75000"/>
                </a:prstClr>
              </a:solidFill>
              <a:latin typeface="Calibri"/>
            </a:endParaRPr>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zh-CN" altLang="en-US" baseline="0">
              <a:solidFill>
                <a:prstClr val="black">
                  <a:tint val="75000"/>
                </a:prstClr>
              </a:solidFill>
              <a:latin typeface="Calibri"/>
            </a:endParaRP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CDE13E52-98D4-4D56-ABFC-FE1EB888D54D}" type="slidenum">
              <a:rPr lang="zh-CN" altLang="en-US" baseline="0" smtClean="0">
                <a:solidFill>
                  <a:prstClr val="black">
                    <a:tint val="75000"/>
                  </a:prstClr>
                </a:solidFill>
                <a:latin typeface="Calibri"/>
              </a:rPr>
              <a:pPr eaLnBrk="1" fontAlgn="auto" hangingPunct="1">
                <a:spcBef>
                  <a:spcPts val="0"/>
                </a:spcBef>
                <a:spcAft>
                  <a:spcPts val="0"/>
                </a:spcAft>
              </a:pPr>
              <a:t>‹#›</a:t>
            </a:fld>
            <a:endParaRPr lang="zh-CN" altLang="en-US" baseline="0">
              <a:solidFill>
                <a:prstClr val="black">
                  <a:tint val="75000"/>
                </a:prstClr>
              </a:solidFill>
              <a:latin typeface="Calibri"/>
            </a:endParaRPr>
          </a:p>
        </p:txBody>
      </p:sp>
    </p:spTree>
    <p:extLst>
      <p:ext uri="{BB962C8B-B14F-4D97-AF65-F5344CB8AC3E}">
        <p14:creationId xmlns:p14="http://schemas.microsoft.com/office/powerpoint/2010/main" val="1302444778"/>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88"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79388" y="981075"/>
            <a:ext cx="8839200"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p:txBody>
      </p:sp>
      <p:sp>
        <p:nvSpPr>
          <p:cNvPr id="2" name="Rectangle 9"/>
          <p:cNvSpPr>
            <a:spLocks noGrp="1" noChangeArrowheads="1"/>
          </p:cNvSpPr>
          <p:nvPr>
            <p:ph type="title"/>
          </p:nvPr>
        </p:nvSpPr>
        <p:spPr bwMode="auto">
          <a:xfrm>
            <a:off x="179388" y="71438"/>
            <a:ext cx="88392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31" name="Line 8"/>
          <p:cNvSpPr>
            <a:spLocks noChangeShapeType="1"/>
          </p:cNvSpPr>
          <p:nvPr/>
        </p:nvSpPr>
        <p:spPr bwMode="auto">
          <a:xfrm flipV="1">
            <a:off x="179388" y="908050"/>
            <a:ext cx="8856662" cy="0"/>
          </a:xfrm>
          <a:prstGeom prst="line">
            <a:avLst/>
          </a:prstGeom>
          <a:noFill/>
          <a:ln w="47625"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 name="Rectangle 4">
            <a:extLst>
              <a:ext uri="{FF2B5EF4-FFF2-40B4-BE49-F238E27FC236}">
                <a16:creationId xmlns:a16="http://schemas.microsoft.com/office/drawing/2014/main" id="{16F42DEA-B9B9-45D5-96A0-2558790DF83B}"/>
              </a:ext>
            </a:extLst>
          </p:cNvPr>
          <p:cNvSpPr>
            <a:spLocks noGrp="1" noChangeArrowheads="1"/>
          </p:cNvSpPr>
          <p:nvPr>
            <p:ph type="dt" sz="half" idx="2"/>
          </p:nvPr>
        </p:nvSpPr>
        <p:spPr>
          <a:xfrm>
            <a:off x="179512" y="6557698"/>
            <a:ext cx="2286000" cy="224102"/>
          </a:xfrm>
          <a:prstGeom prst="rect">
            <a:avLst/>
          </a:prstGeom>
          <a:ln/>
        </p:spPr>
        <p:txBody>
          <a:bodyPr anchor="ctr"/>
          <a:lstStyle>
            <a:lvl1pPr>
              <a:defRPr sz="1400" baseline="0"/>
            </a:lvl1pPr>
          </a:lstStyle>
          <a:p>
            <a:pPr>
              <a:defRPr/>
            </a:pPr>
            <a:fld id="{FAF88401-22E9-4153-B0F5-3C3505E5B3D2}" type="datetime1">
              <a:rPr lang="zh-CN" altLang="en-US" smtClean="0"/>
              <a:pPr>
                <a:defRPr/>
              </a:pPr>
              <a:t>2023/9/26</a:t>
            </a:fld>
            <a:endParaRPr lang="en-US" dirty="0"/>
          </a:p>
        </p:txBody>
      </p:sp>
      <p:sp>
        <p:nvSpPr>
          <p:cNvPr id="9" name="Rectangle 6">
            <a:extLst>
              <a:ext uri="{FF2B5EF4-FFF2-40B4-BE49-F238E27FC236}">
                <a16:creationId xmlns:a16="http://schemas.microsoft.com/office/drawing/2014/main" id="{28914DB7-AD12-47E1-81D0-BD8F615DFB52}"/>
              </a:ext>
            </a:extLst>
          </p:cNvPr>
          <p:cNvSpPr>
            <a:spLocks noGrp="1" noChangeArrowheads="1"/>
          </p:cNvSpPr>
          <p:nvPr>
            <p:ph type="sldNum" sz="quarter" idx="4"/>
          </p:nvPr>
        </p:nvSpPr>
        <p:spPr>
          <a:xfrm>
            <a:off x="6293296" y="6557698"/>
            <a:ext cx="2743200" cy="224102"/>
          </a:xfrm>
          <a:prstGeom prst="rect">
            <a:avLst/>
          </a:prstGeom>
          <a:ln/>
        </p:spPr>
        <p:txBody>
          <a:bodyPr/>
          <a:lstStyle>
            <a:lvl1pPr algn="r">
              <a:defRPr sz="1400" baseline="0"/>
            </a:lvl1pPr>
          </a:lstStyle>
          <a:p>
            <a:pPr>
              <a:defRPr/>
            </a:pPr>
            <a:fld id="{283AA37B-31F2-46EE-90A4-68D9AA6A4383}" type="slidenum">
              <a:rPr lang="en-US" altLang="zh-CN" smtClean="0"/>
              <a:pPr>
                <a:defRPr/>
              </a:pPr>
              <a:t>‹#›</a:t>
            </a:fld>
            <a:endParaRPr lang="en-US" altLang="zh-CN" dirty="0"/>
          </a:p>
        </p:txBody>
      </p:sp>
      <p:sp>
        <p:nvSpPr>
          <p:cNvPr id="10" name="Rectangle 5">
            <a:extLst>
              <a:ext uri="{FF2B5EF4-FFF2-40B4-BE49-F238E27FC236}">
                <a16:creationId xmlns:a16="http://schemas.microsoft.com/office/drawing/2014/main" id="{36856612-883B-4082-BA93-A0A90DF38E32}"/>
              </a:ext>
            </a:extLst>
          </p:cNvPr>
          <p:cNvSpPr>
            <a:spLocks noGrp="1" noChangeArrowheads="1"/>
          </p:cNvSpPr>
          <p:nvPr>
            <p:ph type="ftr" sz="quarter" idx="3"/>
          </p:nvPr>
        </p:nvSpPr>
        <p:spPr bwMode="auto">
          <a:xfrm>
            <a:off x="2771800" y="6572250"/>
            <a:ext cx="3200400" cy="209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lvl1pPr>
          </a:lstStyle>
          <a:p>
            <a:pPr>
              <a:defRPr/>
            </a:pPr>
            <a:r>
              <a:rPr lang="en-US" altLang="zh-CN"/>
              <a:t>Hong An @CS of USTC</a:t>
            </a:r>
            <a:endParaRPr lang="en-US" altLang="zh-CN" dirty="0"/>
          </a:p>
        </p:txBody>
      </p:sp>
    </p:spTree>
    <p:extLst>
      <p:ext uri="{BB962C8B-B14F-4D97-AF65-F5344CB8AC3E}">
        <p14:creationId xmlns:p14="http://schemas.microsoft.com/office/powerpoint/2010/main" val="117965737"/>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7" r:id="rId15"/>
  </p:sldLayoutIdLst>
  <p:hf hdr="0"/>
  <p:txStyles>
    <p:titleStyle>
      <a:lvl1pPr algn="l" rtl="0" eaLnBrk="0" fontAlgn="base" hangingPunct="0">
        <a:spcBef>
          <a:spcPct val="0"/>
        </a:spcBef>
        <a:spcAft>
          <a:spcPct val="0"/>
        </a:spcAft>
        <a:defRPr sz="2800" b="1">
          <a:solidFill>
            <a:schemeClr val="accent2"/>
          </a:solidFill>
          <a:latin typeface="微软雅黑" panose="020B0503020204020204" pitchFamily="34" charset="-122"/>
          <a:ea typeface="微软雅黑" panose="020B0503020204020204" pitchFamily="34" charset="-122"/>
          <a:cs typeface="+mj-cs"/>
        </a:defRPr>
      </a:lvl1pPr>
      <a:lvl2pPr algn="l" rtl="0" eaLnBrk="0" fontAlgn="base" hangingPunct="0">
        <a:spcBef>
          <a:spcPct val="0"/>
        </a:spcBef>
        <a:spcAft>
          <a:spcPct val="0"/>
        </a:spcAft>
        <a:defRPr sz="2800" b="1">
          <a:solidFill>
            <a:schemeClr val="accent2"/>
          </a:solidFill>
          <a:latin typeface="Arial" charset="0"/>
          <a:ea typeface="黑体" pitchFamily="2" charset="-122"/>
        </a:defRPr>
      </a:lvl2pPr>
      <a:lvl3pPr algn="l" rtl="0" eaLnBrk="0" fontAlgn="base" hangingPunct="0">
        <a:spcBef>
          <a:spcPct val="0"/>
        </a:spcBef>
        <a:spcAft>
          <a:spcPct val="0"/>
        </a:spcAft>
        <a:defRPr sz="2800" b="1">
          <a:solidFill>
            <a:schemeClr val="accent2"/>
          </a:solidFill>
          <a:latin typeface="Arial" charset="0"/>
          <a:ea typeface="黑体" pitchFamily="2" charset="-122"/>
        </a:defRPr>
      </a:lvl3pPr>
      <a:lvl4pPr algn="l" rtl="0" eaLnBrk="0" fontAlgn="base" hangingPunct="0">
        <a:spcBef>
          <a:spcPct val="0"/>
        </a:spcBef>
        <a:spcAft>
          <a:spcPct val="0"/>
        </a:spcAft>
        <a:defRPr sz="2800" b="1">
          <a:solidFill>
            <a:schemeClr val="accent2"/>
          </a:solidFill>
          <a:latin typeface="Arial" charset="0"/>
          <a:ea typeface="黑体" pitchFamily="2" charset="-122"/>
        </a:defRPr>
      </a:lvl4pPr>
      <a:lvl5pPr algn="l" rtl="0" eaLnBrk="0" fontAlgn="base" hangingPunct="0">
        <a:spcBef>
          <a:spcPct val="0"/>
        </a:spcBef>
        <a:spcAft>
          <a:spcPct val="0"/>
        </a:spcAft>
        <a:defRPr sz="2800" b="1">
          <a:solidFill>
            <a:schemeClr val="accent2"/>
          </a:solidFill>
          <a:latin typeface="Arial" charset="0"/>
          <a:ea typeface="黑体" pitchFamily="2" charset="-122"/>
        </a:defRPr>
      </a:lvl5pPr>
      <a:lvl6pPr marL="457200" algn="l" rtl="0" eaLnBrk="0" fontAlgn="base" hangingPunct="0">
        <a:spcBef>
          <a:spcPct val="0"/>
        </a:spcBef>
        <a:spcAft>
          <a:spcPct val="0"/>
        </a:spcAft>
        <a:defRPr sz="2800" b="1">
          <a:solidFill>
            <a:schemeClr val="accent2"/>
          </a:solidFill>
          <a:latin typeface="Arial" charset="0"/>
          <a:ea typeface="黑体" pitchFamily="2" charset="-122"/>
        </a:defRPr>
      </a:lvl6pPr>
      <a:lvl7pPr marL="914400" algn="l" rtl="0" eaLnBrk="0" fontAlgn="base" hangingPunct="0">
        <a:spcBef>
          <a:spcPct val="0"/>
        </a:spcBef>
        <a:spcAft>
          <a:spcPct val="0"/>
        </a:spcAft>
        <a:defRPr sz="2800" b="1">
          <a:solidFill>
            <a:schemeClr val="accent2"/>
          </a:solidFill>
          <a:latin typeface="Arial" charset="0"/>
          <a:ea typeface="黑体" pitchFamily="2" charset="-122"/>
        </a:defRPr>
      </a:lvl7pPr>
      <a:lvl8pPr marL="1371600" algn="l" rtl="0" eaLnBrk="0" fontAlgn="base" hangingPunct="0">
        <a:spcBef>
          <a:spcPct val="0"/>
        </a:spcBef>
        <a:spcAft>
          <a:spcPct val="0"/>
        </a:spcAft>
        <a:defRPr sz="2800" b="1">
          <a:solidFill>
            <a:schemeClr val="accent2"/>
          </a:solidFill>
          <a:latin typeface="Arial" charset="0"/>
          <a:ea typeface="黑体" pitchFamily="2" charset="-122"/>
        </a:defRPr>
      </a:lvl8pPr>
      <a:lvl9pPr marL="1828800" algn="l" rtl="0" eaLnBrk="0" fontAlgn="base" hangingPunct="0">
        <a:spcBef>
          <a:spcPct val="0"/>
        </a:spcBef>
        <a:spcAft>
          <a:spcPct val="0"/>
        </a:spcAft>
        <a:defRPr sz="2800" b="1">
          <a:solidFill>
            <a:schemeClr val="accent2"/>
          </a:solidFill>
          <a:latin typeface="Arial" charset="0"/>
          <a:ea typeface="黑体" pitchFamily="2"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n"/>
        <a:defRPr sz="2400" b="1">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ct val="20000"/>
        </a:spcBef>
        <a:spcAft>
          <a:spcPct val="0"/>
        </a:spcAft>
        <a:buFont typeface="Wingdings" panose="05000000000000000000" pitchFamily="2" charset="2"/>
        <a:buChar char="l"/>
        <a:defRPr sz="2000" b="1">
          <a:solidFill>
            <a:schemeClr val="tx1"/>
          </a:solidFill>
          <a:latin typeface="+mn-lt"/>
          <a:ea typeface="楷体_GB2312" pitchFamily="49" charset="-122"/>
        </a:defRPr>
      </a:lvl2pPr>
      <a:lvl3pPr marL="1143000" indent="-228600" algn="l" rtl="0" eaLnBrk="0" fontAlgn="base" hangingPunct="0">
        <a:spcBef>
          <a:spcPct val="20000"/>
        </a:spcBef>
        <a:spcAft>
          <a:spcPct val="0"/>
        </a:spcAft>
        <a:buFont typeface="Gungsuh" panose="02030600000101010101" pitchFamily="18" charset="-127"/>
        <a:buChar char="-"/>
        <a:defRPr sz="2400" b="1">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79388" y="981075"/>
            <a:ext cx="8839200"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
        <p:nvSpPr>
          <p:cNvPr id="1028" name="Rectangle 4"/>
          <p:cNvSpPr>
            <a:spLocks noGrp="1" noChangeArrowheads="1"/>
          </p:cNvSpPr>
          <p:nvPr>
            <p:ph type="dt" sz="half" idx="2"/>
          </p:nvPr>
        </p:nvSpPr>
        <p:spPr bwMode="auto">
          <a:xfrm>
            <a:off x="381000" y="6537325"/>
            <a:ext cx="22860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aseline="0">
                <a:latin typeface="Arial" charset="0"/>
              </a:defRPr>
            </a:lvl1pPr>
          </a:lstStyle>
          <a:p>
            <a:pPr>
              <a:defRPr/>
            </a:pPr>
            <a:fld id="{618C75BF-420F-46A9-BC7D-C03727AB3FB9}" type="datetime1">
              <a:rPr lang="zh-CN" altLang="en-US"/>
              <a:pPr>
                <a:defRPr/>
              </a:pPr>
              <a:t>2023/9/26</a:t>
            </a:fld>
            <a:endParaRPr lang="en-US"/>
          </a:p>
        </p:txBody>
      </p:sp>
      <p:sp>
        <p:nvSpPr>
          <p:cNvPr id="1029" name="Rectangle 5"/>
          <p:cNvSpPr>
            <a:spLocks noGrp="1" noChangeArrowheads="1"/>
          </p:cNvSpPr>
          <p:nvPr>
            <p:ph type="ftr" sz="quarter" idx="3"/>
          </p:nvPr>
        </p:nvSpPr>
        <p:spPr bwMode="auto">
          <a:xfrm>
            <a:off x="2819400" y="6553200"/>
            <a:ext cx="3200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aseline="0"/>
            </a:lvl1pPr>
          </a:lstStyle>
          <a:p>
            <a:pPr>
              <a:defRPr/>
            </a:pPr>
            <a:r>
              <a:rPr lang="en-US" altLang="zh-CN"/>
              <a:t>Lecture 1</a:t>
            </a:r>
          </a:p>
        </p:txBody>
      </p:sp>
      <p:sp>
        <p:nvSpPr>
          <p:cNvPr id="1030" name="Rectangle 6"/>
          <p:cNvSpPr>
            <a:spLocks noGrp="1" noChangeArrowheads="1"/>
          </p:cNvSpPr>
          <p:nvPr>
            <p:ph type="sldNum" sz="quarter" idx="4"/>
          </p:nvPr>
        </p:nvSpPr>
        <p:spPr bwMode="auto">
          <a:xfrm>
            <a:off x="6096000" y="6537325"/>
            <a:ext cx="2743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aseline="0"/>
            </a:lvl1pPr>
          </a:lstStyle>
          <a:p>
            <a:pPr>
              <a:defRPr/>
            </a:pPr>
            <a:fld id="{959C821A-6763-4EB6-8588-90DEC9026826}" type="slidenum">
              <a:rPr lang="en-US" altLang="zh-CN"/>
              <a:pPr>
                <a:defRPr/>
              </a:pPr>
              <a:t>‹#›</a:t>
            </a:fld>
            <a:endParaRPr lang="en-US" altLang="zh-CN"/>
          </a:p>
        </p:txBody>
      </p:sp>
      <p:sp>
        <p:nvSpPr>
          <p:cNvPr id="2" name="Rectangle 9"/>
          <p:cNvSpPr>
            <a:spLocks noGrp="1" noChangeArrowheads="1"/>
          </p:cNvSpPr>
          <p:nvPr>
            <p:ph type="title"/>
          </p:nvPr>
        </p:nvSpPr>
        <p:spPr bwMode="auto">
          <a:xfrm>
            <a:off x="179388" y="71438"/>
            <a:ext cx="88392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31" name="Line 8"/>
          <p:cNvSpPr>
            <a:spLocks noChangeShapeType="1"/>
          </p:cNvSpPr>
          <p:nvPr/>
        </p:nvSpPr>
        <p:spPr bwMode="auto">
          <a:xfrm flipV="1">
            <a:off x="179388" y="908050"/>
            <a:ext cx="8856662" cy="0"/>
          </a:xfrm>
          <a:prstGeom prst="line">
            <a:avLst/>
          </a:prstGeom>
          <a:noFill/>
          <a:ln w="47625" cmpd="thinThick">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932260775"/>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Lst>
  <p:hf hdr="0"/>
  <p:txStyles>
    <p:title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latin typeface="Arial" charset="0"/>
          <a:ea typeface="黑体" pitchFamily="2" charset="-122"/>
        </a:defRPr>
      </a:lvl2pPr>
      <a:lvl3pPr algn="l" rtl="0" eaLnBrk="0" fontAlgn="base" hangingPunct="0">
        <a:spcBef>
          <a:spcPct val="0"/>
        </a:spcBef>
        <a:spcAft>
          <a:spcPct val="0"/>
        </a:spcAft>
        <a:defRPr sz="2800" b="1">
          <a:solidFill>
            <a:schemeClr val="accent2"/>
          </a:solidFill>
          <a:latin typeface="Arial" charset="0"/>
          <a:ea typeface="黑体" pitchFamily="2" charset="-122"/>
        </a:defRPr>
      </a:lvl3pPr>
      <a:lvl4pPr algn="l" rtl="0" eaLnBrk="0" fontAlgn="base" hangingPunct="0">
        <a:spcBef>
          <a:spcPct val="0"/>
        </a:spcBef>
        <a:spcAft>
          <a:spcPct val="0"/>
        </a:spcAft>
        <a:defRPr sz="2800" b="1">
          <a:solidFill>
            <a:schemeClr val="accent2"/>
          </a:solidFill>
          <a:latin typeface="Arial" charset="0"/>
          <a:ea typeface="黑体" pitchFamily="2" charset="-122"/>
        </a:defRPr>
      </a:lvl4pPr>
      <a:lvl5pPr algn="l" rtl="0" eaLnBrk="0" fontAlgn="base" hangingPunct="0">
        <a:spcBef>
          <a:spcPct val="0"/>
        </a:spcBef>
        <a:spcAft>
          <a:spcPct val="0"/>
        </a:spcAft>
        <a:defRPr sz="2800" b="1">
          <a:solidFill>
            <a:schemeClr val="accent2"/>
          </a:solidFill>
          <a:latin typeface="Arial" charset="0"/>
          <a:ea typeface="黑体" pitchFamily="2" charset="-122"/>
        </a:defRPr>
      </a:lvl5pPr>
      <a:lvl6pPr marL="457200" algn="l" rtl="0" eaLnBrk="0" fontAlgn="base" hangingPunct="0">
        <a:spcBef>
          <a:spcPct val="0"/>
        </a:spcBef>
        <a:spcAft>
          <a:spcPct val="0"/>
        </a:spcAft>
        <a:defRPr sz="2800" b="1">
          <a:solidFill>
            <a:schemeClr val="accent2"/>
          </a:solidFill>
          <a:latin typeface="Arial" charset="0"/>
          <a:ea typeface="黑体" pitchFamily="2" charset="-122"/>
        </a:defRPr>
      </a:lvl6pPr>
      <a:lvl7pPr marL="914400" algn="l" rtl="0" eaLnBrk="0" fontAlgn="base" hangingPunct="0">
        <a:spcBef>
          <a:spcPct val="0"/>
        </a:spcBef>
        <a:spcAft>
          <a:spcPct val="0"/>
        </a:spcAft>
        <a:defRPr sz="2800" b="1">
          <a:solidFill>
            <a:schemeClr val="accent2"/>
          </a:solidFill>
          <a:latin typeface="Arial" charset="0"/>
          <a:ea typeface="黑体" pitchFamily="2" charset="-122"/>
        </a:defRPr>
      </a:lvl7pPr>
      <a:lvl8pPr marL="1371600" algn="l" rtl="0" eaLnBrk="0" fontAlgn="base" hangingPunct="0">
        <a:spcBef>
          <a:spcPct val="0"/>
        </a:spcBef>
        <a:spcAft>
          <a:spcPct val="0"/>
        </a:spcAft>
        <a:defRPr sz="2800" b="1">
          <a:solidFill>
            <a:schemeClr val="accent2"/>
          </a:solidFill>
          <a:latin typeface="Arial" charset="0"/>
          <a:ea typeface="黑体" pitchFamily="2" charset="-122"/>
        </a:defRPr>
      </a:lvl8pPr>
      <a:lvl9pPr marL="1828800" algn="l" rtl="0" eaLnBrk="0" fontAlgn="base" hangingPunct="0">
        <a:spcBef>
          <a:spcPct val="0"/>
        </a:spcBef>
        <a:spcAft>
          <a:spcPct val="0"/>
        </a:spcAft>
        <a:defRPr sz="2800" b="1">
          <a:solidFill>
            <a:schemeClr val="accent2"/>
          </a:solidFill>
          <a:latin typeface="Arial" charset="0"/>
          <a:ea typeface="黑体" pitchFamily="2" charset="-122"/>
        </a:defRPr>
      </a:lvl9pPr>
    </p:titleStyle>
    <p:bodyStyle>
      <a:lvl1pPr marL="342900" indent="-342900" algn="l" rtl="0" eaLnBrk="0" fontAlgn="base" hangingPunct="0">
        <a:spcBef>
          <a:spcPct val="20000"/>
        </a:spcBef>
        <a:spcAft>
          <a:spcPct val="0"/>
        </a:spcAft>
        <a:buFont typeface="Wingdings" panose="05000000000000000000" pitchFamily="2" charset="2"/>
        <a:buChar char="n"/>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l"/>
        <a:defRPr sz="2000" b="1">
          <a:solidFill>
            <a:schemeClr val="tx1"/>
          </a:solidFill>
          <a:latin typeface="+mn-lt"/>
          <a:ea typeface="楷体_GB2312" pitchFamily="49" charset="-122"/>
        </a:defRPr>
      </a:lvl2pPr>
      <a:lvl3pPr marL="1143000" indent="-228600" algn="l" rtl="0" eaLnBrk="0" fontAlgn="base" hangingPunct="0">
        <a:spcBef>
          <a:spcPct val="20000"/>
        </a:spcBef>
        <a:spcAft>
          <a:spcPct val="0"/>
        </a:spcAft>
        <a:buFont typeface="Gungsuh" panose="02030600000101010101" pitchFamily="18" charset="-127"/>
        <a:buChar char="-"/>
        <a:defRPr sz="2400" b="1">
          <a:solidFill>
            <a:schemeClr val="tx1"/>
          </a:solidFill>
          <a:latin typeface="+mn-lt"/>
          <a:ea typeface="宋体" pitchFamily="2" charset="-122"/>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hyperlink" Target="https://enwiki.ry4.me/wiki/ENIAC" TargetMode="External"/><Relationship Id="rId3" Type="http://schemas.openxmlformats.org/officeDocument/2006/relationships/hyperlink" Target="https://enwiki.ry4.me/wiki/Mean_time_to_failure" TargetMode="External"/><Relationship Id="rId7" Type="http://schemas.openxmlformats.org/officeDocument/2006/relationships/hyperlink" Target="https://enwiki.ry4.me/wiki/Switch#Electronic_switches" TargetMode="External"/><Relationship Id="rId2" Type="http://schemas.openxmlformats.org/officeDocument/2006/relationships/image" Target="../media/image25.jpg"/><Relationship Id="rId1" Type="http://schemas.openxmlformats.org/officeDocument/2006/relationships/slideLayout" Target="../slideLayouts/slideLayout14.xml"/><Relationship Id="rId6" Type="http://schemas.openxmlformats.org/officeDocument/2006/relationships/hyperlink" Target="https://enwiki.ry4.me/wiki/General_Post_Office" TargetMode="External"/><Relationship Id="rId11" Type="http://schemas.openxmlformats.org/officeDocument/2006/relationships/hyperlink" Target="https://enwiki.ry4.me/wiki/UNIVAC_I" TargetMode="External"/><Relationship Id="rId5" Type="http://schemas.openxmlformats.org/officeDocument/2006/relationships/hyperlink" Target="https://enwiki.ry4.me/wiki/Colossus_computer" TargetMode="External"/><Relationship Id="rId10" Type="http://schemas.openxmlformats.org/officeDocument/2006/relationships/hyperlink" Target="https://enwiki.ry4.me/wiki/Ferranti_Mark_1" TargetMode="External"/><Relationship Id="rId4" Type="http://schemas.openxmlformats.org/officeDocument/2006/relationships/hyperlink" Target="https://enwiki.ry4.me/wiki/Tommy_Flowers" TargetMode="External"/><Relationship Id="rId9" Type="http://schemas.openxmlformats.org/officeDocument/2006/relationships/hyperlink" Target="https://enwiki.ry4.me/wiki/Whirlwind_(compute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8.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8.xml"/><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8.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hyperlink" Target="http://www.zhihu.com/question/26998618" TargetMode="External"/><Relationship Id="rId1" Type="http://schemas.openxmlformats.org/officeDocument/2006/relationships/slideLayout" Target="../slideLayouts/slideLayout14.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4.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8" Type="http://schemas.openxmlformats.org/officeDocument/2006/relationships/image" Target="../media/image13.gif"/><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6" Type="http://schemas.openxmlformats.org/officeDocument/2006/relationships/image" Target="../media/image21.jpeg"/><Relationship Id="rId1" Type="http://schemas.openxmlformats.org/officeDocument/2006/relationships/slideLayout" Target="../slideLayouts/slideLayout14.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28.xml"/><Relationship Id="rId5" Type="http://schemas.openxmlformats.org/officeDocument/2006/relationships/image" Target="../media/image49.jpeg"/><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53.jpeg"/></Relationships>
</file>

<file path=ppt/slides/_rels/slide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56.jpe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4.xml"/><Relationship Id="rId5" Type="http://schemas.openxmlformats.org/officeDocument/2006/relationships/hyperlink" Target="https://enwiki.ry4.me/wiki/Latchup" TargetMode="External"/><Relationship Id="rId4" Type="http://schemas.openxmlformats.org/officeDocument/2006/relationships/hyperlink" Target="https://enwiki.ry4.me/wiki/Physical_layout"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14.xml"/><Relationship Id="rId4" Type="http://schemas.openxmlformats.org/officeDocument/2006/relationships/image" Target="../media/image66.emf"/></Relationships>
</file>

<file path=ppt/slides/_rels/slide3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74.emf"/><Relationship Id="rId3" Type="http://schemas.openxmlformats.org/officeDocument/2006/relationships/notesSlide" Target="../notesSlides/notesSlide17.xml"/><Relationship Id="rId7" Type="http://schemas.openxmlformats.org/officeDocument/2006/relationships/image" Target="../media/image70.wmf"/><Relationship Id="rId12" Type="http://schemas.openxmlformats.org/officeDocument/2006/relationships/image" Target="../media/image73.emf"/><Relationship Id="rId2" Type="http://schemas.openxmlformats.org/officeDocument/2006/relationships/slideLayout" Target="../slideLayouts/slideLayout28.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72.wmf"/><Relationship Id="rId5" Type="http://schemas.openxmlformats.org/officeDocument/2006/relationships/image" Target="../media/image69.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71.wmf"/></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18.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35.xml"/><Relationship Id="rId5" Type="http://schemas.openxmlformats.org/officeDocument/2006/relationships/image" Target="../media/image33.jpeg"/><Relationship Id="rId4" Type="http://schemas.openxmlformats.org/officeDocument/2006/relationships/image" Target="../media/image32.jpeg"/></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35.xml"/><Relationship Id="rId5" Type="http://schemas.openxmlformats.org/officeDocument/2006/relationships/image" Target="../media/image34.jpeg"/><Relationship Id="rId4" Type="http://schemas.openxmlformats.org/officeDocument/2006/relationships/image" Target="../media/image33.jpeg"/></Relationships>
</file>

<file path=ppt/slides/_rels/slide45.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34.jpeg"/><Relationship Id="rId7" Type="http://schemas.openxmlformats.org/officeDocument/2006/relationships/image" Target="../media/image75.jpeg"/><Relationship Id="rId2" Type="http://schemas.openxmlformats.org/officeDocument/2006/relationships/image" Target="../media/image8.jpeg"/><Relationship Id="rId1" Type="http://schemas.openxmlformats.org/officeDocument/2006/relationships/slideLayout" Target="../slideLayouts/slideLayout30.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6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8" Type="http://schemas.openxmlformats.org/officeDocument/2006/relationships/image" Target="../media/image13.gif"/><Relationship Id="rId13" Type="http://schemas.openxmlformats.org/officeDocument/2006/relationships/image" Target="../media/image18.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jpeg"/><Relationship Id="rId16" Type="http://schemas.openxmlformats.org/officeDocument/2006/relationships/image" Target="../media/image21.jpeg"/><Relationship Id="rId1" Type="http://schemas.openxmlformats.org/officeDocument/2006/relationships/slideLayout" Target="../slideLayouts/slideLayout14.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35496" y="2204864"/>
            <a:ext cx="9108504" cy="2160240"/>
          </a:xfrm>
          <a:effectLst/>
          <a:scene3d>
            <a:camera prst="orthographicFront"/>
            <a:lightRig rig="threePt" dir="t"/>
          </a:scene3d>
          <a:sp3d>
            <a:bevelT/>
          </a:sp3d>
        </p:spPr>
        <p:txBody>
          <a:bodyPr>
            <a:normAutofit/>
          </a:bodyPr>
          <a:lstStyle/>
          <a:p>
            <a:r>
              <a:rPr lang="en-US" altLang="zh-CN" sz="3600" b="1" dirty="0">
                <a:solidFill>
                  <a:schemeClr val="bg1"/>
                </a:solidFill>
                <a:latin typeface="微软雅黑" panose="020B0503020204020204" pitchFamily="34" charset="-122"/>
                <a:ea typeface="微软雅黑" panose="020B0503020204020204" pitchFamily="34" charset="-122"/>
              </a:rPr>
              <a:t>Chapter 3-1  </a:t>
            </a:r>
            <a:br>
              <a:rPr lang="en-US" altLang="zh-CN" sz="3600" b="1" dirty="0">
                <a:solidFill>
                  <a:schemeClr val="bg1"/>
                </a:solidFill>
                <a:latin typeface="微软雅黑" panose="020B0503020204020204" pitchFamily="34" charset="-122"/>
                <a:ea typeface="微软雅黑" panose="020B0503020204020204" pitchFamily="34" charset="-122"/>
              </a:rPr>
            </a:br>
            <a:r>
              <a:rPr lang="en-US" altLang="zh-CN" sz="3600" b="1" dirty="0">
                <a:solidFill>
                  <a:schemeClr val="bg1"/>
                </a:solidFill>
                <a:latin typeface="微软雅黑" panose="020B0503020204020204" pitchFamily="34" charset="-122"/>
                <a:ea typeface="微软雅黑" panose="020B0503020204020204" pitchFamily="34" charset="-122"/>
              </a:rPr>
              <a:t>Transistors &amp; Logic Gates</a:t>
            </a:r>
            <a:endParaRPr lang="zh-CN" altLang="en-US" sz="3600" b="1" dirty="0">
              <a:solidFill>
                <a:schemeClr val="bg1"/>
              </a:solidFill>
              <a:latin typeface="微软雅黑" panose="020B0503020204020204" pitchFamily="34" charset="-122"/>
              <a:ea typeface="微软雅黑" panose="020B0503020204020204" pitchFamily="34" charset="-122"/>
              <a:cs typeface="Verdana" panose="020B0604030504040204" pitchFamily="34" charset="0"/>
            </a:endParaRPr>
          </a:p>
        </p:txBody>
      </p:sp>
      <p:sp>
        <p:nvSpPr>
          <p:cNvPr id="4" name="文本框 3"/>
          <p:cNvSpPr txBox="1"/>
          <p:nvPr/>
        </p:nvSpPr>
        <p:spPr>
          <a:xfrm>
            <a:off x="4932039" y="404664"/>
            <a:ext cx="4137608" cy="1077218"/>
          </a:xfrm>
          <a:prstGeom prst="rect">
            <a:avLst/>
          </a:prstGeom>
          <a:noFill/>
        </p:spPr>
        <p:txBody>
          <a:bodyPr wrap="none" rtlCol="0">
            <a:spAutoFit/>
          </a:bodyPr>
          <a:lstStyle/>
          <a:p>
            <a:pPr algn="r" eaLnBrk="1" hangingPunct="1">
              <a:buFont typeface="Wingdings" panose="05000000000000000000" pitchFamily="2" charset="2"/>
              <a:buNone/>
            </a:pPr>
            <a:r>
              <a:rPr lang="zh-CN" altLang="en-US" sz="2800" b="1" baseline="0" dirty="0">
                <a:solidFill>
                  <a:schemeClr val="tx1">
                    <a:lumMod val="75000"/>
                    <a:lumOff val="25000"/>
                  </a:schemeClr>
                </a:solidFill>
                <a:latin typeface="微软雅黑" panose="020B0503020204020204" pitchFamily="34" charset="-122"/>
                <a:ea typeface="微软雅黑" panose="020B0503020204020204" pitchFamily="34" charset="-122"/>
              </a:rPr>
              <a:t>计算机系统概论</a:t>
            </a:r>
            <a:endParaRPr lang="en-US" altLang="zh-CN" sz="2800" b="1" baseline="0" dirty="0">
              <a:solidFill>
                <a:schemeClr val="tx1">
                  <a:lumMod val="75000"/>
                  <a:lumOff val="25000"/>
                </a:schemeClr>
              </a:solidFill>
              <a:latin typeface="微软雅黑" panose="020B0503020204020204" pitchFamily="34" charset="-122"/>
              <a:ea typeface="微软雅黑" panose="020B0503020204020204" pitchFamily="34" charset="-122"/>
            </a:endParaRPr>
          </a:p>
          <a:p>
            <a:pPr algn="r" eaLnBrk="1" hangingPunct="1">
              <a:buFont typeface="Wingdings" panose="05000000000000000000" pitchFamily="2" charset="2"/>
              <a:buNone/>
            </a:pPr>
            <a:r>
              <a:rPr lang="en-US" altLang="zh-CN" baseline="0" dirty="0">
                <a:solidFill>
                  <a:schemeClr val="tx1">
                    <a:lumMod val="75000"/>
                    <a:lumOff val="25000"/>
                  </a:schemeClr>
                </a:solidFill>
                <a:latin typeface="微软雅黑" panose="020B0503020204020204" pitchFamily="34" charset="-122"/>
                <a:ea typeface="微软雅黑" panose="020B0503020204020204" pitchFamily="34" charset="-122"/>
              </a:rPr>
              <a:t>Introduction to Computing Systems</a:t>
            </a:r>
          </a:p>
          <a:p>
            <a:pPr algn="r" eaLnBrk="1" hangingPunct="1">
              <a:buFont typeface="Wingdings" panose="05000000000000000000" pitchFamily="2" charset="2"/>
              <a:buNone/>
            </a:pPr>
            <a:r>
              <a:rPr lang="zh-CN" altLang="en-US" baseline="0"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baseline="0" dirty="0">
                <a:solidFill>
                  <a:schemeClr val="tx1">
                    <a:lumMod val="75000"/>
                    <a:lumOff val="25000"/>
                  </a:schemeClr>
                </a:solidFill>
                <a:latin typeface="微软雅黑" panose="020B0503020204020204" pitchFamily="34" charset="-122"/>
                <a:ea typeface="微软雅黑" panose="020B0503020204020204" pitchFamily="34" charset="-122"/>
              </a:rPr>
              <a:t>CS1002A.02</a:t>
            </a:r>
            <a:r>
              <a:rPr lang="zh-CN" altLang="en-US" baseline="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baseline="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文本框 2">
            <a:extLst>
              <a:ext uri="{FF2B5EF4-FFF2-40B4-BE49-F238E27FC236}">
                <a16:creationId xmlns:a16="http://schemas.microsoft.com/office/drawing/2014/main" id="{9979191F-CB9A-4D92-95E4-08EF027788B0}"/>
              </a:ext>
            </a:extLst>
          </p:cNvPr>
          <p:cNvSpPr txBox="1"/>
          <p:nvPr/>
        </p:nvSpPr>
        <p:spPr>
          <a:xfrm>
            <a:off x="2408876" y="5088086"/>
            <a:ext cx="4326248" cy="1793696"/>
          </a:xfrm>
          <a:prstGeom prst="rect">
            <a:avLst/>
          </a:prstGeom>
          <a:noFill/>
        </p:spPr>
        <p:txBody>
          <a:bodyPr wrap="none" rtlCol="0">
            <a:spAutoFit/>
          </a:bodyPr>
          <a:lstStyle>
            <a:defPPr>
              <a:defRPr lang="zh-CN"/>
            </a:defPPr>
            <a:lvl1pPr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9pPr>
          </a:lstStyle>
          <a:p>
            <a:pPr algn="ctr" eaLnBrk="1" fontAlgn="auto" hangingPunct="1">
              <a:lnSpc>
                <a:spcPct val="90000"/>
              </a:lnSpc>
              <a:spcBef>
                <a:spcPts val="0"/>
              </a:spcBef>
              <a:spcAft>
                <a:spcPts val="0"/>
              </a:spcAft>
            </a:pPr>
            <a:r>
              <a:rPr lang="zh-CN" altLang="en-US" sz="3200" b="1" baseline="0" dirty="0">
                <a:solidFill>
                  <a:schemeClr val="bg2">
                    <a:lumMod val="10000"/>
                  </a:schemeClr>
                </a:solidFill>
                <a:latin typeface="KaiTi" panose="02010609060101010101" pitchFamily="49" charset="-122"/>
                <a:ea typeface="KaiTi" panose="02010609060101010101" pitchFamily="49" charset="-122"/>
                <a:cs typeface="Tahoma" panose="020B0604030504040204" pitchFamily="34" charset="0"/>
              </a:rPr>
              <a:t>苗付友</a:t>
            </a:r>
            <a:endParaRPr lang="en-US" altLang="zh-CN" sz="3200" b="1" baseline="0" dirty="0">
              <a:solidFill>
                <a:schemeClr val="bg2">
                  <a:lumMod val="10000"/>
                </a:schemeClr>
              </a:solidFill>
              <a:latin typeface="KaiTi" panose="02010609060101010101" pitchFamily="49" charset="-122"/>
              <a:ea typeface="KaiTi" panose="02010609060101010101" pitchFamily="49" charset="-122"/>
              <a:cs typeface="Tahoma" panose="020B0604030504040204" pitchFamily="34" charset="0"/>
            </a:endParaRPr>
          </a:p>
          <a:p>
            <a:pPr algn="ctr" eaLnBrk="1" fontAlgn="auto" hangingPunct="1">
              <a:lnSpc>
                <a:spcPct val="90000"/>
              </a:lnSpc>
              <a:spcBef>
                <a:spcPts val="0"/>
              </a:spcBef>
              <a:spcAft>
                <a:spcPts val="0"/>
              </a:spcAft>
            </a:pPr>
            <a:r>
              <a:rPr lang="en-US" altLang="zh-CN" sz="1600" b="1" baseline="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mfy@ustc.edu.cn</a:t>
            </a:r>
            <a:br>
              <a:rPr lang="en-US" altLang="zh-CN" sz="1600" b="1" baseline="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br>
            <a:r>
              <a:rPr lang="en-US" altLang="zh-CN" sz="1600" b="1" baseline="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2023 </a:t>
            </a:r>
            <a:r>
              <a:rPr lang="en-US" altLang="zh-CN" sz="1600" b="1" baseline="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Fall</a:t>
            </a:r>
          </a:p>
          <a:p>
            <a:pPr algn="ctr" eaLnBrk="1" fontAlgn="auto" hangingPunct="1">
              <a:lnSpc>
                <a:spcPct val="90000"/>
              </a:lnSpc>
              <a:spcBef>
                <a:spcPts val="0"/>
              </a:spcBef>
              <a:spcAft>
                <a:spcPts val="0"/>
              </a:spcAft>
            </a:pPr>
            <a:endParaRPr lang="en-US" altLang="zh-CN" sz="1400" b="1" baseline="0" dirty="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endParaRPr>
          </a:p>
          <a:p>
            <a:pPr algn="ctr" eaLnBrk="1" fontAlgn="auto" hangingPunct="1">
              <a:lnSpc>
                <a:spcPct val="80000"/>
              </a:lnSpc>
              <a:spcBef>
                <a:spcPts val="0"/>
              </a:spcBef>
              <a:spcAft>
                <a:spcPts val="0"/>
              </a:spcAft>
            </a:pPr>
            <a:r>
              <a:rPr lang="zh-CN" altLang="en-US" sz="3200" b="1" baseline="0" dirty="0">
                <a:solidFill>
                  <a:srgbClr val="1F497D"/>
                </a:solidFill>
                <a:latin typeface="华文新魏" panose="02010800040101010101" pitchFamily="2" charset="-122"/>
                <a:ea typeface="华文新魏" panose="02010800040101010101" pitchFamily="2" charset="-122"/>
              </a:rPr>
              <a:t>计算机科学与技术学院</a:t>
            </a:r>
            <a:endParaRPr lang="en-US" altLang="zh-CN" sz="3200" b="1" baseline="0" dirty="0">
              <a:solidFill>
                <a:srgbClr val="1F497D"/>
              </a:solidFill>
              <a:latin typeface="华文新魏" panose="02010800040101010101" pitchFamily="2" charset="-122"/>
              <a:ea typeface="华文新魏" panose="02010800040101010101" pitchFamily="2" charset="-122"/>
            </a:endParaRPr>
          </a:p>
          <a:p>
            <a:pPr algn="ctr" eaLnBrk="1" fontAlgn="auto" hangingPunct="1">
              <a:lnSpc>
                <a:spcPct val="80000"/>
              </a:lnSpc>
              <a:spcBef>
                <a:spcPts val="0"/>
              </a:spcBef>
              <a:spcAft>
                <a:spcPts val="0"/>
              </a:spcAft>
            </a:pPr>
            <a:r>
              <a:rPr lang="en-US" altLang="zh-CN" baseline="0" dirty="0">
                <a:solidFill>
                  <a:srgbClr val="1F497D"/>
                </a:solidFill>
                <a:latin typeface="Calibri"/>
                <a:ea typeface="华文新魏" panose="02010800040101010101" pitchFamily="2" charset="-122"/>
              </a:rPr>
              <a:t>School of Computer Science and Technology</a:t>
            </a:r>
            <a:endParaRPr lang="zh-CN" altLang="en-US" baseline="0" dirty="0">
              <a:solidFill>
                <a:srgbClr val="1F497D"/>
              </a:solidFill>
              <a:latin typeface="Calibri"/>
              <a:ea typeface="华文新魏" panose="02010800040101010101" pitchFamily="2" charset="-122"/>
            </a:endParaRPr>
          </a:p>
        </p:txBody>
      </p:sp>
    </p:spTree>
    <p:extLst>
      <p:ext uri="{BB962C8B-B14F-4D97-AF65-F5344CB8AC3E}">
        <p14:creationId xmlns:p14="http://schemas.microsoft.com/office/powerpoint/2010/main" val="2666172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9C883AF5-39AD-4A3C-8B0B-0F6861B01EA5}" type="datetime1">
              <a:rPr lang="zh-CN" altLang="en-US" sz="1400" b="0" smtClean="0">
                <a:ea typeface="宋体" panose="02010600030101010101" pitchFamily="2" charset="-122"/>
              </a:rPr>
              <a:pPr>
                <a:spcBef>
                  <a:spcPct val="0"/>
                </a:spcBef>
                <a:buFontTx/>
                <a:buNone/>
              </a:pPr>
              <a:t>2023/9/26</a:t>
            </a:fld>
            <a:endParaRPr lang="en-US" altLang="zh-CN" sz="1400" b="0">
              <a:ea typeface="宋体" panose="02010600030101010101" pitchFamily="2" charset="-122"/>
            </a:endParaRPr>
          </a:p>
        </p:txBody>
      </p:sp>
      <p:sp>
        <p:nvSpPr>
          <p:cNvPr id="10243"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A0A13DCA-4EB2-4417-B4EC-FC52CD61637E}" type="slidenum">
              <a:rPr lang="en-US" altLang="zh-CN" sz="1400" b="0" smtClean="0">
                <a:ea typeface="宋体" panose="02010600030101010101" pitchFamily="2" charset="-122"/>
              </a:rPr>
              <a:pPr>
                <a:spcBef>
                  <a:spcPct val="0"/>
                </a:spcBef>
                <a:buFontTx/>
                <a:buNone/>
              </a:pPr>
              <a:t>10</a:t>
            </a:fld>
            <a:endParaRPr lang="en-US" altLang="zh-CN" sz="1400" b="0">
              <a:ea typeface="宋体" panose="02010600030101010101" pitchFamily="2" charset="-122"/>
            </a:endParaRPr>
          </a:p>
        </p:txBody>
      </p:sp>
      <p:sp>
        <p:nvSpPr>
          <p:cNvPr id="10244" name="Rectangle 9"/>
          <p:cNvSpPr>
            <a:spLocks noGrp="1" noChangeArrowheads="1"/>
          </p:cNvSpPr>
          <p:nvPr>
            <p:ph type="title" idx="4294967295"/>
          </p:nvPr>
        </p:nvSpPr>
        <p:spPr/>
        <p:txBody>
          <a:bodyPr/>
          <a:lstStyle/>
          <a:p>
            <a:r>
              <a:rPr lang="en-US" altLang="zh-CN" dirty="0">
                <a:solidFill>
                  <a:srgbClr val="C00000"/>
                </a:solidFill>
              </a:rPr>
              <a:t>Vacuum tubes </a:t>
            </a:r>
            <a:r>
              <a:rPr lang="en-US" altLang="zh-CN" dirty="0"/>
              <a:t>used as switches</a:t>
            </a:r>
          </a:p>
        </p:txBody>
      </p:sp>
      <p:sp>
        <p:nvSpPr>
          <p:cNvPr id="10245" name="Rectangle 10"/>
          <p:cNvSpPr>
            <a:spLocks noGrp="1" noChangeArrowheads="1"/>
          </p:cNvSpPr>
          <p:nvPr>
            <p:ph type="body" idx="4294967295"/>
          </p:nvPr>
        </p:nvSpPr>
        <p:spPr>
          <a:xfrm>
            <a:off x="4885333" y="1026534"/>
            <a:ext cx="4110038" cy="4891088"/>
          </a:xfrm>
        </p:spPr>
        <p:txBody>
          <a:bodyPr/>
          <a:lstStyle/>
          <a:p>
            <a:pPr marL="0" indent="0">
              <a:buFont typeface="Wingdings" panose="05000000000000000000" pitchFamily="2" charset="2"/>
              <a:buNone/>
            </a:pPr>
            <a:r>
              <a:rPr lang="en-US" altLang="zh-CN" dirty="0">
                <a:ea typeface="宋体" panose="02010600030101010101" pitchFamily="2" charset="-122"/>
              </a:rPr>
              <a:t>Switch </a:t>
            </a:r>
            <a:r>
              <a:rPr lang="en-US" altLang="zh-CN" dirty="0">
                <a:solidFill>
                  <a:srgbClr val="CE0000"/>
                </a:solidFill>
                <a:ea typeface="宋体" panose="02010600030101010101" pitchFamily="2" charset="-122"/>
              </a:rPr>
              <a:t>open</a:t>
            </a:r>
            <a:r>
              <a:rPr lang="en-US" altLang="zh-CN" dirty="0">
                <a:ea typeface="宋体" panose="02010600030101010101" pitchFamily="2" charset="-122"/>
              </a:rPr>
              <a:t>:</a:t>
            </a:r>
          </a:p>
          <a:p>
            <a:pPr marL="576263" lvl="1" indent="-234950"/>
            <a:r>
              <a:rPr lang="en-US" altLang="zh-CN" dirty="0">
                <a:latin typeface="Courier"/>
              </a:rPr>
              <a:t>No current through circuit</a:t>
            </a:r>
          </a:p>
          <a:p>
            <a:pPr marL="576263" lvl="1" indent="-234950"/>
            <a:r>
              <a:rPr lang="en-US" altLang="zh-CN" dirty="0">
                <a:latin typeface="Courier"/>
              </a:rPr>
              <a:t>Light is </a:t>
            </a:r>
            <a:r>
              <a:rPr lang="en-US" altLang="zh-CN" dirty="0">
                <a:solidFill>
                  <a:srgbClr val="CE0000"/>
                </a:solidFill>
                <a:latin typeface="Courier"/>
              </a:rPr>
              <a:t>off</a:t>
            </a:r>
          </a:p>
          <a:p>
            <a:pPr marL="576263" lvl="1" indent="-234950"/>
            <a:r>
              <a:rPr lang="en-US" altLang="zh-CN" dirty="0" err="1">
                <a:latin typeface="Courier"/>
              </a:rPr>
              <a:t>V</a:t>
            </a:r>
            <a:r>
              <a:rPr lang="en-US" altLang="zh-CN" baseline="-25000" dirty="0" err="1">
                <a:latin typeface="Courier"/>
              </a:rPr>
              <a:t>out</a:t>
            </a:r>
            <a:r>
              <a:rPr lang="en-US" altLang="zh-CN" dirty="0">
                <a:latin typeface="Courier"/>
              </a:rPr>
              <a:t> is </a:t>
            </a:r>
            <a:r>
              <a:rPr lang="en-US" altLang="zh-CN" dirty="0">
                <a:solidFill>
                  <a:srgbClr val="CE0000"/>
                </a:solidFill>
                <a:latin typeface="Courier"/>
              </a:rPr>
              <a:t>+2.9V</a:t>
            </a:r>
          </a:p>
          <a:p>
            <a:pPr marL="0" indent="0">
              <a:buFont typeface="Wingdings" panose="05000000000000000000" pitchFamily="2" charset="2"/>
              <a:buNone/>
            </a:pPr>
            <a:endParaRPr lang="en-US" altLang="zh-CN" dirty="0">
              <a:ea typeface="宋体" panose="02010600030101010101" pitchFamily="2" charset="-122"/>
            </a:endParaRPr>
          </a:p>
          <a:p>
            <a:pPr marL="0" indent="0">
              <a:buFont typeface="Wingdings" panose="05000000000000000000" pitchFamily="2" charset="2"/>
              <a:buNone/>
            </a:pPr>
            <a:r>
              <a:rPr lang="en-US" altLang="zh-CN" dirty="0">
                <a:ea typeface="宋体" panose="02010600030101010101" pitchFamily="2" charset="-122"/>
              </a:rPr>
              <a:t>Switch </a:t>
            </a:r>
            <a:r>
              <a:rPr lang="en-US" altLang="zh-CN" dirty="0">
                <a:solidFill>
                  <a:srgbClr val="009900"/>
                </a:solidFill>
                <a:ea typeface="宋体" panose="02010600030101010101" pitchFamily="2" charset="-122"/>
              </a:rPr>
              <a:t>closed</a:t>
            </a:r>
            <a:r>
              <a:rPr lang="en-US" altLang="zh-CN" dirty="0">
                <a:ea typeface="宋体" panose="02010600030101010101" pitchFamily="2" charset="-122"/>
              </a:rPr>
              <a:t>:</a:t>
            </a:r>
          </a:p>
          <a:p>
            <a:pPr marL="576263" lvl="1" indent="-234950"/>
            <a:r>
              <a:rPr lang="en-US" altLang="zh-CN" dirty="0">
                <a:latin typeface="Courier"/>
              </a:rPr>
              <a:t>Short circuit across switch</a:t>
            </a:r>
          </a:p>
          <a:p>
            <a:pPr marL="576263" lvl="1" indent="-234950"/>
            <a:r>
              <a:rPr lang="en-US" altLang="zh-CN" dirty="0">
                <a:latin typeface="Courier"/>
              </a:rPr>
              <a:t>Current flows</a:t>
            </a:r>
          </a:p>
          <a:p>
            <a:pPr marL="576263" lvl="1" indent="-234950"/>
            <a:r>
              <a:rPr lang="en-US" altLang="zh-CN" dirty="0">
                <a:latin typeface="Courier"/>
              </a:rPr>
              <a:t>Light is </a:t>
            </a:r>
            <a:r>
              <a:rPr lang="en-US" altLang="zh-CN" dirty="0">
                <a:solidFill>
                  <a:srgbClr val="009900"/>
                </a:solidFill>
                <a:latin typeface="Courier"/>
              </a:rPr>
              <a:t>on</a:t>
            </a:r>
          </a:p>
          <a:p>
            <a:pPr marL="576263" lvl="1" indent="-234950"/>
            <a:r>
              <a:rPr lang="en-US" altLang="zh-CN" dirty="0" err="1">
                <a:latin typeface="Courier"/>
              </a:rPr>
              <a:t>V</a:t>
            </a:r>
            <a:r>
              <a:rPr lang="en-US" altLang="zh-CN" baseline="-25000" dirty="0" err="1">
                <a:latin typeface="Courier"/>
              </a:rPr>
              <a:t>out</a:t>
            </a:r>
            <a:r>
              <a:rPr lang="en-US" altLang="zh-CN" dirty="0">
                <a:latin typeface="Courier"/>
              </a:rPr>
              <a:t> is </a:t>
            </a:r>
            <a:r>
              <a:rPr lang="en-US" altLang="zh-CN" dirty="0">
                <a:solidFill>
                  <a:srgbClr val="009900"/>
                </a:solidFill>
                <a:latin typeface="Courier"/>
              </a:rPr>
              <a:t>0V</a:t>
            </a:r>
          </a:p>
        </p:txBody>
      </p:sp>
      <p:pic>
        <p:nvPicPr>
          <p:cNvPr id="10246" name="Picture 11" descr="ch03-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400" y="971851"/>
            <a:ext cx="2920477" cy="217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12"/>
          <p:cNvSpPr txBox="1">
            <a:spLocks noChangeArrowheads="1"/>
          </p:cNvSpPr>
          <p:nvPr/>
        </p:nvSpPr>
        <p:spPr bwMode="auto">
          <a:xfrm>
            <a:off x="515636" y="5791200"/>
            <a:ext cx="77444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i="1" baseline="0" dirty="0">
                <a:solidFill>
                  <a:srgbClr val="FF0000"/>
                </a:solidFill>
                <a:ea typeface="宋体" panose="02010600030101010101" pitchFamily="2" charset="-122"/>
              </a:rPr>
              <a:t>Switch-based circuits </a:t>
            </a:r>
            <a:r>
              <a:rPr lang="en-US" altLang="zh-CN" b="0" baseline="0" dirty="0">
                <a:ea typeface="宋体" panose="02010600030101010101" pitchFamily="2" charset="-122"/>
              </a:rPr>
              <a:t>can easily represent two states:</a:t>
            </a:r>
          </a:p>
          <a:p>
            <a:pPr algn="ctr">
              <a:spcBef>
                <a:spcPct val="0"/>
              </a:spcBef>
              <a:buFontTx/>
              <a:buNone/>
            </a:pPr>
            <a:r>
              <a:rPr lang="en-US" altLang="zh-CN" b="0" baseline="0" dirty="0">
                <a:ea typeface="宋体" panose="02010600030101010101" pitchFamily="2" charset="-122"/>
              </a:rPr>
              <a:t>on/off, open/closed, voltage/no voltage. </a:t>
            </a:r>
            <a:endParaRPr lang="en-US" altLang="zh-CN" b="0" i="1" baseline="0" dirty="0">
              <a:ea typeface="宋体" panose="02010600030101010101" pitchFamily="2" charset="-122"/>
            </a:endParaRPr>
          </a:p>
        </p:txBody>
      </p:sp>
      <p:pic>
        <p:nvPicPr>
          <p:cNvPr id="11" name="Picture 4" descr="https://timgsa.baidu.com/timg?image&amp;quality=80&amp;size=b9999_10000&amp;sec=1603597472845&amp;di=479b7106e956911b16eb10997a5c2288&amp;imgtype=0&amp;src=http%3A%2F%2Fimage.xmcdn.com%2Fgroup68%2FM05%2FCF%2F2C%2FwKgMeF3iHt6CgA4jAARWu9n5V_4525.jpg%3Fop_type%3D4%26device_type%3Dios%26upload_type%3Dattachment%26name%3Dmobile_large">
            <a:extLst>
              <a:ext uri="{FF2B5EF4-FFF2-40B4-BE49-F238E27FC236}">
                <a16:creationId xmlns:a16="http://schemas.microsoft.com/office/drawing/2014/main" id="{6147070B-1056-4BF2-999D-603074915A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290991"/>
            <a:ext cx="3858380" cy="1939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899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B861EE-0A48-48AE-B2A2-9713CDC0869A}"/>
              </a:ext>
            </a:extLst>
          </p:cNvPr>
          <p:cNvSpPr>
            <a:spLocks noGrp="1"/>
          </p:cNvSpPr>
          <p:nvPr>
            <p:ph type="title"/>
          </p:nvPr>
        </p:nvSpPr>
        <p:spPr/>
        <p:txBody>
          <a:bodyPr/>
          <a:lstStyle/>
          <a:p>
            <a:r>
              <a:rPr lang="en-US" altLang="zh-CN" dirty="0">
                <a:solidFill>
                  <a:srgbClr val="C00000"/>
                </a:solidFill>
              </a:rPr>
              <a:t>Vacuum tubes </a:t>
            </a:r>
            <a:r>
              <a:rPr lang="en-US" altLang="zh-CN" dirty="0"/>
              <a:t>used as switches made electronic computing </a:t>
            </a:r>
            <a:endParaRPr lang="zh-CN" altLang="en-US" dirty="0"/>
          </a:p>
        </p:txBody>
      </p:sp>
      <p:sp>
        <p:nvSpPr>
          <p:cNvPr id="3" name="内容占位符 2">
            <a:extLst>
              <a:ext uri="{FF2B5EF4-FFF2-40B4-BE49-F238E27FC236}">
                <a16:creationId xmlns:a16="http://schemas.microsoft.com/office/drawing/2014/main" id="{C617D1B3-A67A-48DC-AEA7-1F45469CAF1C}"/>
              </a:ext>
            </a:extLst>
          </p:cNvPr>
          <p:cNvSpPr>
            <a:spLocks noGrp="1"/>
          </p:cNvSpPr>
          <p:nvPr>
            <p:ph idx="1"/>
          </p:nvPr>
        </p:nvSpPr>
        <p:spPr>
          <a:xfrm>
            <a:off x="179387" y="981075"/>
            <a:ext cx="3557495" cy="2447925"/>
          </a:xfrm>
        </p:spPr>
        <p:txBody>
          <a:bodyPr/>
          <a:lstStyle/>
          <a:p>
            <a:r>
              <a:rPr lang="en-US" altLang="zh-CN" dirty="0"/>
              <a:t>1946</a:t>
            </a:r>
            <a:r>
              <a:rPr lang="zh-CN" altLang="en-US" dirty="0"/>
              <a:t>，</a:t>
            </a:r>
            <a:r>
              <a:rPr lang="en-US" altLang="zh-CN" dirty="0"/>
              <a:t>the ENIAC computer used 17,468 vacuum tubes and consumed 150 kW of power</a:t>
            </a:r>
          </a:p>
        </p:txBody>
      </p:sp>
      <p:pic>
        <p:nvPicPr>
          <p:cNvPr id="6" name="图片 5">
            <a:extLst>
              <a:ext uri="{FF2B5EF4-FFF2-40B4-BE49-F238E27FC236}">
                <a16:creationId xmlns:a16="http://schemas.microsoft.com/office/drawing/2014/main" id="{C2D77DE6-525E-4645-B852-5B752D50F0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488" y="3634770"/>
            <a:ext cx="3319394" cy="3024336"/>
          </a:xfrm>
          <a:prstGeom prst="rect">
            <a:avLst/>
          </a:prstGeom>
        </p:spPr>
      </p:pic>
      <p:sp>
        <p:nvSpPr>
          <p:cNvPr id="7" name="文本框 6">
            <a:extLst>
              <a:ext uri="{FF2B5EF4-FFF2-40B4-BE49-F238E27FC236}">
                <a16:creationId xmlns:a16="http://schemas.microsoft.com/office/drawing/2014/main" id="{00434EBD-82B1-4FE8-97ED-6A76768EA7AA}"/>
              </a:ext>
            </a:extLst>
          </p:cNvPr>
          <p:cNvSpPr txBox="1"/>
          <p:nvPr/>
        </p:nvSpPr>
        <p:spPr>
          <a:xfrm>
            <a:off x="3851920" y="1026795"/>
            <a:ext cx="5166668" cy="5632311"/>
          </a:xfrm>
          <a:prstGeom prst="rect">
            <a:avLst/>
          </a:prstGeom>
          <a:solidFill>
            <a:schemeClr val="bg1"/>
          </a:solidFill>
          <a:ln>
            <a:solidFill>
              <a:schemeClr val="tx1">
                <a:lumMod val="50000"/>
                <a:lumOff val="50000"/>
              </a:schemeClr>
            </a:solidFill>
          </a:ln>
          <a:effectLst>
            <a:outerShdw blurRad="63500" sx="102000" sy="102000" algn="ctr" rotWithShape="0">
              <a:prstClr val="black">
                <a:alpha val="40000"/>
              </a:prstClr>
            </a:outerShdw>
          </a:effectLst>
        </p:spPr>
        <p:txBody>
          <a:bodyPr wrap="square" rtlCol="0">
            <a:spAutoFit/>
          </a:bodyPr>
          <a:lstStyle/>
          <a:p>
            <a:pPr algn="just"/>
            <a:r>
              <a:rPr lang="en-US" altLang="zh-CN" dirty="0"/>
              <a:t>Vacuum tubes used as switches made electronic computing possible for the first time, but the cost and relatively short </a:t>
            </a:r>
            <a:r>
              <a:rPr lang="en-US" altLang="zh-CN" dirty="0">
                <a:hlinkClick r:id="rId3" tooltip="Mean time to failure"/>
              </a:rPr>
              <a:t>mean time to failure</a:t>
            </a:r>
            <a:r>
              <a:rPr lang="en-US" altLang="zh-CN" dirty="0"/>
              <a:t> of tubes were limiting </a:t>
            </a:r>
            <a:r>
              <a:rPr lang="en-US" altLang="zh-CN" dirty="0" err="1"/>
              <a:t>factors."The</a:t>
            </a:r>
            <a:r>
              <a:rPr lang="en-US" altLang="zh-CN" dirty="0"/>
              <a:t> common wisdom was that valves—which, like light bulbs, contained a hot glowing filament—could never be used satisfactorily in large numbers, for they were unreliable, and in a large installation too many would fail in too short a </a:t>
            </a:r>
            <a:r>
              <a:rPr lang="en-US" altLang="zh-CN" dirty="0" err="1"/>
              <a:t>time".</a:t>
            </a:r>
            <a:r>
              <a:rPr lang="en-US" altLang="zh-CN" dirty="0" err="1">
                <a:hlinkClick r:id="rId4" tooltip="Tommy Flowers"/>
              </a:rPr>
              <a:t>Tommy</a:t>
            </a:r>
            <a:r>
              <a:rPr lang="en-US" altLang="zh-CN" dirty="0">
                <a:hlinkClick r:id="rId4" tooltip="Tommy Flowers"/>
              </a:rPr>
              <a:t> Flowers</a:t>
            </a:r>
            <a:r>
              <a:rPr lang="en-US" altLang="zh-CN" dirty="0"/>
              <a:t>, who later designed </a:t>
            </a:r>
            <a:r>
              <a:rPr lang="en-US" altLang="zh-CN" i="1" dirty="0">
                <a:hlinkClick r:id="rId5" tooltip="Colossus computer"/>
              </a:rPr>
              <a:t>Colossus</a:t>
            </a:r>
            <a:r>
              <a:rPr lang="en-US" altLang="zh-CN" dirty="0"/>
              <a:t>, "discovered that, so long as valves were switched on and left on, they could operate reliably for very long periods, especially if their 'heaters' were run on a reduced current". In 1934 Flowers built a successful experimental installation using over 3,000 tubes in small independent modules; when a tube failed, it was possible to switch off one module and keep the others going, thereby reducing the risk of another tube failure being caused; this installation was accepted by the </a:t>
            </a:r>
            <a:r>
              <a:rPr lang="en-US" altLang="zh-CN" dirty="0">
                <a:hlinkClick r:id="rId6" tooltip="General Post Office"/>
              </a:rPr>
              <a:t>Post Office</a:t>
            </a:r>
            <a:r>
              <a:rPr lang="en-US" altLang="zh-CN" dirty="0"/>
              <a:t> (who operated telephone exchanges). Flowers was also a pioneer of using tubes as very fast (compared to electromechanical devices) </a:t>
            </a:r>
            <a:r>
              <a:rPr lang="en-US" altLang="zh-CN" dirty="0">
                <a:hlinkClick r:id="rId7" tooltip="Switch"/>
              </a:rPr>
              <a:t>electronic switches</a:t>
            </a:r>
            <a:r>
              <a:rPr lang="en-US" altLang="zh-CN" dirty="0"/>
              <a:t>. Later work confirmed that tube unreliability was not as serious an issue as generally believed; the 1946 </a:t>
            </a:r>
            <a:r>
              <a:rPr lang="en-US" altLang="zh-CN" dirty="0">
                <a:hlinkClick r:id="rId8" tooltip="ENIAC"/>
              </a:rPr>
              <a:t>ENIAC</a:t>
            </a:r>
            <a:r>
              <a:rPr lang="en-US" altLang="zh-CN" dirty="0"/>
              <a:t>, with over 17,000 tubes, had a tube failure (which took 15 minutes to locate) on average every two days. The quality of the tubes was a factor, and the diversion of skilled people during the Second World War lowered the general quality of tubes. During the war Colossus was instrumental in breaking German codes. After the war, development continued with tube-based computers including, military computers </a:t>
            </a:r>
            <a:r>
              <a:rPr lang="en-US" altLang="zh-CN" dirty="0">
                <a:hlinkClick r:id="rId8" tooltip="ENIAC"/>
              </a:rPr>
              <a:t>ENIAC</a:t>
            </a:r>
            <a:r>
              <a:rPr lang="en-US" altLang="zh-CN" dirty="0"/>
              <a:t> and </a:t>
            </a:r>
            <a:r>
              <a:rPr lang="en-US" altLang="zh-CN" dirty="0">
                <a:hlinkClick r:id="rId9" tooltip="Whirlwind (computer)"/>
              </a:rPr>
              <a:t>Whirlwind</a:t>
            </a:r>
            <a:r>
              <a:rPr lang="en-US" altLang="zh-CN" dirty="0"/>
              <a:t>, the </a:t>
            </a:r>
            <a:r>
              <a:rPr lang="en-US" altLang="zh-CN" dirty="0">
                <a:hlinkClick r:id="rId10" tooltip="Ferranti Mark 1"/>
              </a:rPr>
              <a:t>Ferranti Mark 1</a:t>
            </a:r>
            <a:r>
              <a:rPr lang="en-US" altLang="zh-CN" dirty="0"/>
              <a:t> (one of the first commercially available electronic computers), and </a:t>
            </a:r>
            <a:r>
              <a:rPr lang="en-US" altLang="zh-CN" dirty="0">
                <a:hlinkClick r:id="rId11" tooltip="UNIVAC I"/>
              </a:rPr>
              <a:t>UNIVAC I</a:t>
            </a:r>
            <a:r>
              <a:rPr lang="en-US" altLang="zh-CN" dirty="0"/>
              <a:t>, also available commercially.</a:t>
            </a:r>
          </a:p>
          <a:p>
            <a:pPr algn="just"/>
            <a:r>
              <a:rPr lang="en-US" altLang="zh-CN" dirty="0"/>
              <a:t>Advances using subminiature tubes included the </a:t>
            </a:r>
            <a:r>
              <a:rPr lang="en-US" altLang="zh-CN" dirty="0" err="1"/>
              <a:t>Jaincomp</a:t>
            </a:r>
            <a:r>
              <a:rPr lang="en-US" altLang="zh-CN" dirty="0"/>
              <a:t> series of machines produced by the Jacobs Instrument Company of Bethesda, Maryland. Models such as its </a:t>
            </a:r>
            <a:r>
              <a:rPr lang="en-US" altLang="zh-CN" dirty="0" err="1"/>
              <a:t>Jaincomp</a:t>
            </a:r>
            <a:r>
              <a:rPr lang="en-US" altLang="zh-CN" dirty="0"/>
              <a:t>-B employed just 300 such tubes in a desktop-sized unit that offered performance to rival many of the then room-sized machines.</a:t>
            </a:r>
          </a:p>
        </p:txBody>
      </p:sp>
      <p:pic>
        <p:nvPicPr>
          <p:cNvPr id="8" name="图片 7">
            <a:extLst>
              <a:ext uri="{FF2B5EF4-FFF2-40B4-BE49-F238E27FC236}">
                <a16:creationId xmlns:a16="http://schemas.microsoft.com/office/drawing/2014/main" id="{76C75F75-1618-4C33-90F0-6154F344A0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387" y="940206"/>
            <a:ext cx="6371877" cy="5805487"/>
          </a:xfrm>
          <a:prstGeom prst="rect">
            <a:avLst/>
          </a:prstGeom>
        </p:spPr>
      </p:pic>
    </p:spTree>
    <p:extLst>
      <p:ext uri="{BB962C8B-B14F-4D97-AF65-F5344CB8AC3E}">
        <p14:creationId xmlns:p14="http://schemas.microsoft.com/office/powerpoint/2010/main" val="158490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日期占位符 3"/>
          <p:cNvSpPr>
            <a:spLocks noGrp="1"/>
          </p:cNvSpPr>
          <p:nvPr>
            <p:ph type="dt" sz="quarter" idx="10"/>
          </p:nvPr>
        </p:nvSpPr>
        <p:spPr>
          <a:noFill/>
          <a:extLst>
            <a:ext uri="{909E8E84-426E-40DD-AFC4-6F175D3DCCD1}">
              <a14:hiddenFill xmlns:a14="http://schemas.microsoft.com/office/drawing/2010/main">
                <a:solidFill>
                  <a:srgbClr val="FFFFFF"/>
                </a:solidFill>
              </a14:hiddenFill>
            </a:ext>
          </a:extLst>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5DEEB76A-7E97-4BBA-B3B2-0119D6190412}" type="datetime1">
              <a:rPr lang="zh-CN" altLang="en-US" sz="1400" b="0" smtClean="0">
                <a:ea typeface="宋体" panose="02010600030101010101" pitchFamily="2" charset="-122"/>
              </a:rPr>
              <a:pPr>
                <a:spcBef>
                  <a:spcPct val="0"/>
                </a:spcBef>
                <a:buFontTx/>
                <a:buNone/>
              </a:pPr>
              <a:t>2023/9/26</a:t>
            </a:fld>
            <a:endParaRPr lang="en-US" altLang="zh-CN" sz="1400" b="0">
              <a:ea typeface="宋体" panose="02010600030101010101" pitchFamily="2" charset="-122"/>
            </a:endParaRPr>
          </a:p>
        </p:txBody>
      </p:sp>
      <p:sp>
        <p:nvSpPr>
          <p:cNvPr id="7171"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Lst>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C71B2AE-4F47-4EE8-A824-1D1FDC6920B2}" type="slidenum">
              <a:rPr lang="en-US" altLang="zh-CN" sz="1400" b="0" smtClean="0">
                <a:ea typeface="宋体" panose="02010600030101010101" pitchFamily="2" charset="-122"/>
              </a:rPr>
              <a:pPr>
                <a:spcBef>
                  <a:spcPct val="0"/>
                </a:spcBef>
                <a:buFontTx/>
                <a:buNone/>
              </a:pPr>
              <a:t>12</a:t>
            </a:fld>
            <a:endParaRPr lang="en-US" altLang="zh-CN" sz="1400" b="0">
              <a:ea typeface="宋体" panose="02010600030101010101" pitchFamily="2" charset="-122"/>
            </a:endParaRPr>
          </a:p>
        </p:txBody>
      </p:sp>
      <p:sp>
        <p:nvSpPr>
          <p:cNvPr id="7172" name="Rectangle 2"/>
          <p:cNvSpPr>
            <a:spLocks noGrp="1" noChangeArrowheads="1"/>
          </p:cNvSpPr>
          <p:nvPr>
            <p:ph type="title"/>
          </p:nvPr>
        </p:nvSpPr>
        <p:spPr/>
        <p:txBody>
          <a:bodyPr/>
          <a:lstStyle/>
          <a:p>
            <a:r>
              <a:rPr lang="en-US" altLang="zh-CN" dirty="0"/>
              <a:t>The invention of the transistor</a:t>
            </a:r>
            <a:endParaRPr lang="zh-CN" altLang="en-US" dirty="0"/>
          </a:p>
        </p:txBody>
      </p:sp>
      <p:sp>
        <p:nvSpPr>
          <p:cNvPr id="7173" name="AutoShape 3"/>
          <p:cNvSpPr>
            <a:spLocks noGrp="1" noChangeAspect="1" noChangeArrowheads="1"/>
          </p:cNvSpPr>
          <p:nvPr>
            <p:ph type="body" idx="1"/>
          </p:nvPr>
        </p:nvSpPr>
        <p:spPr>
          <a:xfrm>
            <a:off x="4200376" y="981075"/>
            <a:ext cx="4818211" cy="5481638"/>
          </a:xfrm>
        </p:spPr>
        <p:txBody>
          <a:bodyPr/>
          <a:lstStyle/>
          <a:p>
            <a:pPr>
              <a:lnSpc>
                <a:spcPct val="90000"/>
              </a:lnSpc>
              <a:buFont typeface="Wingdings" panose="05000000000000000000" pitchFamily="2" charset="2"/>
              <a:buNone/>
            </a:pPr>
            <a:r>
              <a:rPr lang="en-US" altLang="zh-CN" sz="2800" dirty="0">
                <a:latin typeface="ComicSansMS-Bold" charset="0"/>
              </a:rPr>
              <a:t>Bell Labs lays the groundwork</a:t>
            </a:r>
          </a:p>
          <a:p>
            <a:pPr>
              <a:lnSpc>
                <a:spcPct val="90000"/>
              </a:lnSpc>
            </a:pPr>
            <a:r>
              <a:rPr lang="en-US" altLang="zh-CN" sz="2000" dirty="0">
                <a:latin typeface="ComicSansMS-Bold" charset="0"/>
              </a:rPr>
              <a:t>1945: Bell sets up lab in the hopes of developing “solid state” components to replace existing electromechanical systems. William </a:t>
            </a:r>
            <a:r>
              <a:rPr lang="en-US" altLang="zh-CN" sz="2000" dirty="0" err="1">
                <a:latin typeface="ComicSansMS-Bold" charset="0"/>
              </a:rPr>
              <a:t>Schockley</a:t>
            </a:r>
            <a:r>
              <a:rPr lang="en-US" altLang="zh-CN" sz="2000" dirty="0">
                <a:latin typeface="ComicSansMS-Bold" charset="0"/>
              </a:rPr>
              <a:t>, John Bardeen, Walter Brattain: all solid-state physicists. Focus on Si and Ge.</a:t>
            </a:r>
          </a:p>
          <a:p>
            <a:pPr>
              <a:lnSpc>
                <a:spcPct val="90000"/>
              </a:lnSpc>
            </a:pPr>
            <a:r>
              <a:rPr lang="en-US" altLang="zh-CN" sz="2000" dirty="0">
                <a:latin typeface="ComicSansMS-Bold"/>
              </a:rPr>
              <a:t>1947</a:t>
            </a:r>
            <a:r>
              <a:rPr lang="zh-CN" altLang="en-US" sz="2000" dirty="0">
                <a:latin typeface="ComicSansMS-Bold"/>
              </a:rPr>
              <a:t>：</a:t>
            </a:r>
            <a:r>
              <a:rPr lang="en-US" altLang="zh-CN" sz="2000" dirty="0">
                <a:latin typeface="ComicSansMS-Bold"/>
              </a:rPr>
              <a:t>The Invention of the First Transistor- the point-contact transistor</a:t>
            </a:r>
          </a:p>
          <a:p>
            <a:pPr>
              <a:lnSpc>
                <a:spcPct val="90000"/>
              </a:lnSpc>
            </a:pPr>
            <a:r>
              <a:rPr lang="zh-CN" altLang="en-US" sz="2000" dirty="0">
                <a:latin typeface="ComicSansMS-Bold" charset="0"/>
              </a:rPr>
              <a:t>1951: </a:t>
            </a:r>
            <a:r>
              <a:rPr lang="en-US" altLang="zh-CN" sz="2000" dirty="0">
                <a:latin typeface="ComicSansMS-Bold" charset="0"/>
              </a:rPr>
              <a:t>Shockley develops junction transistor which can be manufactured in quantity.</a:t>
            </a:r>
          </a:p>
          <a:p>
            <a:pPr>
              <a:lnSpc>
                <a:spcPct val="90000"/>
              </a:lnSpc>
            </a:pPr>
            <a:r>
              <a:rPr lang="en-US" altLang="zh-CN" sz="2000" dirty="0">
                <a:solidFill>
                  <a:schemeClr val="accent1"/>
                </a:solidFill>
                <a:latin typeface="ComicSansMS-Bold" charset="0"/>
              </a:rPr>
              <a:t>1954: The first transistor radio! Also, TI makes first silicon transistor (price $2.50)</a:t>
            </a:r>
          </a:p>
          <a:p>
            <a:pPr>
              <a:lnSpc>
                <a:spcPct val="90000"/>
              </a:lnSpc>
            </a:pPr>
            <a:r>
              <a:rPr lang="en-US" altLang="zh-CN" sz="2000" dirty="0">
                <a:latin typeface="ComicSansMS-Bold" charset="0"/>
              </a:rPr>
              <a:t>1956: Bardeen, Shockley, Brattain receive Nobel Prize.</a:t>
            </a:r>
            <a:r>
              <a:rPr lang="en-US" altLang="zh-CN" sz="2000" b="0" dirty="0">
                <a:latin typeface="ComicSansMS-Bold" charset="0"/>
              </a:rPr>
              <a:t> </a:t>
            </a:r>
            <a:endParaRPr lang="zh-CN" altLang="en-US" sz="2000" dirty="0"/>
          </a:p>
        </p:txBody>
      </p:sp>
      <p:pic>
        <p:nvPicPr>
          <p:cNvPr id="7174" name="Picture 6" descr="1947_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30" y="1012468"/>
            <a:ext cx="1552575" cy="208756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 name="AutoShape 2" descr="https://upwiki.ry4.me/wikipedia/commons/c/c2/Bardeen_Shockley_Brattain_1948.JPG">
            <a:extLst>
              <a:ext uri="{FF2B5EF4-FFF2-40B4-BE49-F238E27FC236}">
                <a16:creationId xmlns:a16="http://schemas.microsoft.com/office/drawing/2014/main" id="{1F33D340-6480-43F8-B6B8-49F1541550D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4" name="图片 3">
            <a:extLst>
              <a:ext uri="{FF2B5EF4-FFF2-40B4-BE49-F238E27FC236}">
                <a16:creationId xmlns:a16="http://schemas.microsoft.com/office/drawing/2014/main" id="{3C50659D-908D-4ABD-BDE0-F892322F9274}"/>
              </a:ext>
            </a:extLst>
          </p:cNvPr>
          <p:cNvPicPr>
            <a:picLocks noChangeAspect="1"/>
          </p:cNvPicPr>
          <p:nvPr/>
        </p:nvPicPr>
        <p:blipFill>
          <a:blip r:embed="rId3"/>
          <a:stretch>
            <a:fillRect/>
          </a:stretch>
        </p:blipFill>
        <p:spPr>
          <a:xfrm>
            <a:off x="227874" y="3272366"/>
            <a:ext cx="3840070" cy="3054369"/>
          </a:xfrm>
          <a:prstGeom prst="rect">
            <a:avLst/>
          </a:prstGeom>
        </p:spPr>
      </p:pic>
      <p:pic>
        <p:nvPicPr>
          <p:cNvPr id="10" name="图片 9">
            <a:extLst>
              <a:ext uri="{FF2B5EF4-FFF2-40B4-BE49-F238E27FC236}">
                <a16:creationId xmlns:a16="http://schemas.microsoft.com/office/drawing/2014/main" id="{CEF43B86-E3A5-42ED-9F83-4C541987B2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0593" y="1016660"/>
            <a:ext cx="2323182" cy="2083370"/>
          </a:xfrm>
          <a:prstGeom prst="rect">
            <a:avLst/>
          </a:prstGeom>
        </p:spPr>
      </p:pic>
    </p:spTree>
    <p:extLst>
      <p:ext uri="{BB962C8B-B14F-4D97-AF65-F5344CB8AC3E}">
        <p14:creationId xmlns:p14="http://schemas.microsoft.com/office/powerpoint/2010/main" val="2587651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9C883AF5-39AD-4A3C-8B0B-0F6861B01EA5}" type="datetime1">
              <a:rPr lang="zh-CN" altLang="en-US" sz="1400" b="0" smtClean="0">
                <a:ea typeface="宋体" panose="02010600030101010101" pitchFamily="2" charset="-122"/>
              </a:rPr>
              <a:pPr>
                <a:spcBef>
                  <a:spcPct val="0"/>
                </a:spcBef>
                <a:buFontTx/>
                <a:buNone/>
              </a:pPr>
              <a:t>2023/9/26</a:t>
            </a:fld>
            <a:endParaRPr lang="en-US" altLang="zh-CN" sz="1400" b="0">
              <a:ea typeface="宋体" panose="02010600030101010101" pitchFamily="2" charset="-122"/>
            </a:endParaRPr>
          </a:p>
        </p:txBody>
      </p:sp>
      <p:sp>
        <p:nvSpPr>
          <p:cNvPr id="10243"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A0A13DCA-4EB2-4417-B4EC-FC52CD61637E}" type="slidenum">
              <a:rPr lang="en-US" altLang="zh-CN" sz="1400" b="0" smtClean="0">
                <a:ea typeface="宋体" panose="02010600030101010101" pitchFamily="2" charset="-122"/>
              </a:rPr>
              <a:pPr>
                <a:spcBef>
                  <a:spcPct val="0"/>
                </a:spcBef>
                <a:buFontTx/>
                <a:buNone/>
              </a:pPr>
              <a:t>13</a:t>
            </a:fld>
            <a:endParaRPr lang="en-US" altLang="zh-CN" sz="1400" b="0">
              <a:ea typeface="宋体" panose="02010600030101010101" pitchFamily="2" charset="-122"/>
            </a:endParaRPr>
          </a:p>
        </p:txBody>
      </p:sp>
      <p:sp>
        <p:nvSpPr>
          <p:cNvPr id="10244" name="Rectangle 9"/>
          <p:cNvSpPr>
            <a:spLocks noGrp="1" noChangeArrowheads="1"/>
          </p:cNvSpPr>
          <p:nvPr>
            <p:ph type="title" idx="4294967295"/>
          </p:nvPr>
        </p:nvSpPr>
        <p:spPr/>
        <p:txBody>
          <a:bodyPr/>
          <a:lstStyle/>
          <a:p>
            <a:r>
              <a:rPr lang="en-US" altLang="zh-CN" dirty="0">
                <a:solidFill>
                  <a:srgbClr val="C00000"/>
                </a:solidFill>
              </a:rPr>
              <a:t>Transistor </a:t>
            </a:r>
            <a:r>
              <a:rPr lang="en-US" altLang="zh-CN" dirty="0"/>
              <a:t>as a switch</a:t>
            </a:r>
          </a:p>
        </p:txBody>
      </p:sp>
      <p:sp>
        <p:nvSpPr>
          <p:cNvPr id="10245" name="Rectangle 10"/>
          <p:cNvSpPr>
            <a:spLocks noGrp="1" noChangeArrowheads="1"/>
          </p:cNvSpPr>
          <p:nvPr>
            <p:ph type="body" idx="4294967295"/>
          </p:nvPr>
        </p:nvSpPr>
        <p:spPr>
          <a:xfrm>
            <a:off x="4885333" y="1026534"/>
            <a:ext cx="4110038" cy="4891088"/>
          </a:xfrm>
        </p:spPr>
        <p:txBody>
          <a:bodyPr/>
          <a:lstStyle/>
          <a:p>
            <a:pPr marL="0" indent="0">
              <a:buFont typeface="Wingdings" panose="05000000000000000000" pitchFamily="2" charset="2"/>
              <a:buNone/>
            </a:pPr>
            <a:r>
              <a:rPr lang="en-US" altLang="zh-CN" dirty="0">
                <a:ea typeface="宋体" panose="02010600030101010101" pitchFamily="2" charset="-122"/>
              </a:rPr>
              <a:t>Switch </a:t>
            </a:r>
            <a:r>
              <a:rPr lang="en-US" altLang="zh-CN" dirty="0">
                <a:solidFill>
                  <a:srgbClr val="CE0000"/>
                </a:solidFill>
                <a:ea typeface="宋体" panose="02010600030101010101" pitchFamily="2" charset="-122"/>
              </a:rPr>
              <a:t>open</a:t>
            </a:r>
            <a:r>
              <a:rPr lang="en-US" altLang="zh-CN" dirty="0">
                <a:ea typeface="宋体" panose="02010600030101010101" pitchFamily="2" charset="-122"/>
              </a:rPr>
              <a:t>:</a:t>
            </a:r>
          </a:p>
          <a:p>
            <a:pPr marL="576263" lvl="1" indent="-234950"/>
            <a:r>
              <a:rPr lang="en-US" altLang="zh-CN" dirty="0">
                <a:latin typeface="Courier"/>
              </a:rPr>
              <a:t>No current through circuit</a:t>
            </a:r>
          </a:p>
          <a:p>
            <a:pPr marL="576263" lvl="1" indent="-234950"/>
            <a:r>
              <a:rPr lang="en-US" altLang="zh-CN" dirty="0">
                <a:latin typeface="Courier"/>
              </a:rPr>
              <a:t>Light is </a:t>
            </a:r>
            <a:r>
              <a:rPr lang="en-US" altLang="zh-CN" dirty="0">
                <a:solidFill>
                  <a:srgbClr val="CE0000"/>
                </a:solidFill>
                <a:latin typeface="Courier"/>
              </a:rPr>
              <a:t>off</a:t>
            </a:r>
          </a:p>
          <a:p>
            <a:pPr marL="576263" lvl="1" indent="-234950"/>
            <a:r>
              <a:rPr lang="en-US" altLang="zh-CN" dirty="0" err="1">
                <a:latin typeface="Courier"/>
              </a:rPr>
              <a:t>V</a:t>
            </a:r>
            <a:r>
              <a:rPr lang="en-US" altLang="zh-CN" baseline="-25000" dirty="0" err="1">
                <a:latin typeface="Courier"/>
              </a:rPr>
              <a:t>out</a:t>
            </a:r>
            <a:r>
              <a:rPr lang="en-US" altLang="zh-CN" dirty="0">
                <a:latin typeface="Courier"/>
              </a:rPr>
              <a:t> is </a:t>
            </a:r>
            <a:r>
              <a:rPr lang="en-US" altLang="zh-CN" dirty="0">
                <a:solidFill>
                  <a:srgbClr val="CE0000"/>
                </a:solidFill>
                <a:latin typeface="Courier"/>
              </a:rPr>
              <a:t>+2.9V</a:t>
            </a:r>
          </a:p>
          <a:p>
            <a:pPr marL="0" indent="0">
              <a:buFont typeface="Wingdings" panose="05000000000000000000" pitchFamily="2" charset="2"/>
              <a:buNone/>
            </a:pPr>
            <a:endParaRPr lang="en-US" altLang="zh-CN" dirty="0">
              <a:ea typeface="宋体" panose="02010600030101010101" pitchFamily="2" charset="-122"/>
            </a:endParaRPr>
          </a:p>
          <a:p>
            <a:pPr marL="0" indent="0">
              <a:buFont typeface="Wingdings" panose="05000000000000000000" pitchFamily="2" charset="2"/>
              <a:buNone/>
            </a:pPr>
            <a:r>
              <a:rPr lang="en-US" altLang="zh-CN" dirty="0">
                <a:ea typeface="宋体" panose="02010600030101010101" pitchFamily="2" charset="-122"/>
              </a:rPr>
              <a:t>Switch </a:t>
            </a:r>
            <a:r>
              <a:rPr lang="en-US" altLang="zh-CN" dirty="0">
                <a:solidFill>
                  <a:srgbClr val="009900"/>
                </a:solidFill>
                <a:ea typeface="宋体" panose="02010600030101010101" pitchFamily="2" charset="-122"/>
              </a:rPr>
              <a:t>closed</a:t>
            </a:r>
            <a:r>
              <a:rPr lang="en-US" altLang="zh-CN" dirty="0">
                <a:ea typeface="宋体" panose="02010600030101010101" pitchFamily="2" charset="-122"/>
              </a:rPr>
              <a:t>:</a:t>
            </a:r>
          </a:p>
          <a:p>
            <a:pPr marL="576263" lvl="1" indent="-234950"/>
            <a:r>
              <a:rPr lang="en-US" altLang="zh-CN" dirty="0">
                <a:latin typeface="Courier"/>
              </a:rPr>
              <a:t>Short circuit across switch</a:t>
            </a:r>
          </a:p>
          <a:p>
            <a:pPr marL="576263" lvl="1" indent="-234950"/>
            <a:r>
              <a:rPr lang="en-US" altLang="zh-CN" dirty="0">
                <a:latin typeface="Courier"/>
              </a:rPr>
              <a:t>Current flows</a:t>
            </a:r>
          </a:p>
          <a:p>
            <a:pPr marL="576263" lvl="1" indent="-234950"/>
            <a:r>
              <a:rPr lang="en-US" altLang="zh-CN" dirty="0">
                <a:latin typeface="Courier"/>
              </a:rPr>
              <a:t>Light is </a:t>
            </a:r>
            <a:r>
              <a:rPr lang="en-US" altLang="zh-CN" dirty="0">
                <a:solidFill>
                  <a:srgbClr val="009900"/>
                </a:solidFill>
                <a:latin typeface="Courier"/>
              </a:rPr>
              <a:t>on</a:t>
            </a:r>
          </a:p>
          <a:p>
            <a:pPr marL="576263" lvl="1" indent="-234950"/>
            <a:r>
              <a:rPr lang="en-US" altLang="zh-CN" dirty="0" err="1">
                <a:latin typeface="Courier"/>
              </a:rPr>
              <a:t>V</a:t>
            </a:r>
            <a:r>
              <a:rPr lang="en-US" altLang="zh-CN" baseline="-25000" dirty="0" err="1">
                <a:latin typeface="Courier"/>
              </a:rPr>
              <a:t>out</a:t>
            </a:r>
            <a:r>
              <a:rPr lang="en-US" altLang="zh-CN" dirty="0">
                <a:latin typeface="Courier"/>
              </a:rPr>
              <a:t> is </a:t>
            </a:r>
            <a:r>
              <a:rPr lang="en-US" altLang="zh-CN" dirty="0">
                <a:solidFill>
                  <a:srgbClr val="009900"/>
                </a:solidFill>
                <a:latin typeface="Courier"/>
              </a:rPr>
              <a:t>0V</a:t>
            </a:r>
          </a:p>
        </p:txBody>
      </p:sp>
      <p:sp>
        <p:nvSpPr>
          <p:cNvPr id="10247" name="Text Box 12"/>
          <p:cNvSpPr txBox="1">
            <a:spLocks noChangeArrowheads="1"/>
          </p:cNvSpPr>
          <p:nvPr/>
        </p:nvSpPr>
        <p:spPr bwMode="auto">
          <a:xfrm>
            <a:off x="515636" y="5791200"/>
            <a:ext cx="77444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i="1" baseline="0" dirty="0">
                <a:solidFill>
                  <a:srgbClr val="FF0000"/>
                </a:solidFill>
                <a:ea typeface="宋体" panose="02010600030101010101" pitchFamily="2" charset="-122"/>
              </a:rPr>
              <a:t>Switch-based circuits </a:t>
            </a:r>
            <a:r>
              <a:rPr lang="en-US" altLang="zh-CN" b="0" baseline="0" dirty="0">
                <a:ea typeface="宋体" panose="02010600030101010101" pitchFamily="2" charset="-122"/>
              </a:rPr>
              <a:t>can easily represent two states:</a:t>
            </a:r>
          </a:p>
          <a:p>
            <a:pPr algn="ctr">
              <a:spcBef>
                <a:spcPct val="0"/>
              </a:spcBef>
              <a:buFontTx/>
              <a:buNone/>
            </a:pPr>
            <a:r>
              <a:rPr lang="en-US" altLang="zh-CN" b="0" baseline="0" dirty="0">
                <a:ea typeface="宋体" panose="02010600030101010101" pitchFamily="2" charset="-122"/>
              </a:rPr>
              <a:t>on/off, open/closed, voltage/no voltage. </a:t>
            </a:r>
            <a:endParaRPr lang="en-US" altLang="zh-CN" b="0" i="1" baseline="0" dirty="0">
              <a:ea typeface="宋体" panose="02010600030101010101" pitchFamily="2" charset="-122"/>
            </a:endParaRPr>
          </a:p>
        </p:txBody>
      </p:sp>
      <p:pic>
        <p:nvPicPr>
          <p:cNvPr id="10" name="内容占位符 4">
            <a:extLst>
              <a:ext uri="{FF2B5EF4-FFF2-40B4-BE49-F238E27FC236}">
                <a16:creationId xmlns:a16="http://schemas.microsoft.com/office/drawing/2014/main" id="{96123CD5-3261-4319-815F-BF658112C9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42230" y="888784"/>
            <a:ext cx="3302775" cy="248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https://ss0.bdstatic.com/70cFuHSh_Q1YnxGkpoWK1HF6hhy/it/u=2231346098,2968086960&amp;fm=26&amp;gp=0.jpg">
            <a:extLst>
              <a:ext uri="{FF2B5EF4-FFF2-40B4-BE49-F238E27FC236}">
                <a16:creationId xmlns:a16="http://schemas.microsoft.com/office/drawing/2014/main" id="{1C671DB0-3475-48E1-B641-DD73E3AEF2E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390" y="3418590"/>
            <a:ext cx="1730575" cy="17236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s://timgsa.baidu.com/timg?image&amp;quality=80&amp;size=b9999_10000&amp;sec=1603597893056&amp;di=f766ec12f2966e9048ec9bf50a8a125a&amp;imgtype=0&amp;src=http%3A%2F%2Fwww.mcplive.cn%2Fimages%2F201003%2F20100322113527388.jpg">
            <a:extLst>
              <a:ext uri="{FF2B5EF4-FFF2-40B4-BE49-F238E27FC236}">
                <a16:creationId xmlns:a16="http://schemas.microsoft.com/office/drawing/2014/main" id="{9AEFCBF9-F9BF-4DD2-8F4F-A51EA357CE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6306" y="3464253"/>
            <a:ext cx="1853379" cy="1562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232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F0C1E819-BEFA-4A14-BBB8-5DE87E0DACC0}" type="datetime1">
              <a:rPr lang="zh-CN" altLang="en-US" sz="1400" b="0" smtClean="0">
                <a:ea typeface="宋体" panose="02010600030101010101" pitchFamily="2" charset="-122"/>
              </a:rPr>
              <a:pPr>
                <a:spcBef>
                  <a:spcPct val="0"/>
                </a:spcBef>
                <a:buFontTx/>
                <a:buNone/>
              </a:pPr>
              <a:t>2023/9/26</a:t>
            </a:fld>
            <a:endParaRPr lang="en-US" altLang="zh-CN" sz="1400" b="0">
              <a:ea typeface="宋体" panose="02010600030101010101" pitchFamily="2" charset="-122"/>
            </a:endParaRPr>
          </a:p>
        </p:txBody>
      </p:sp>
      <p:sp>
        <p:nvSpPr>
          <p:cNvPr id="16387"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42AEEA88-DB7C-4693-A2B1-DAF74563227A}" type="slidenum">
              <a:rPr lang="en-US" altLang="zh-CN" sz="1400" b="0" smtClean="0">
                <a:ea typeface="宋体" panose="02010600030101010101" pitchFamily="2" charset="-122"/>
              </a:rPr>
              <a:pPr>
                <a:spcBef>
                  <a:spcPct val="0"/>
                </a:spcBef>
                <a:buFontTx/>
                <a:buNone/>
              </a:pPr>
              <a:t>14</a:t>
            </a:fld>
            <a:endParaRPr lang="en-US" altLang="zh-CN" sz="1400" b="0">
              <a:ea typeface="宋体" panose="02010600030101010101" pitchFamily="2" charset="-122"/>
            </a:endParaRPr>
          </a:p>
        </p:txBody>
      </p:sp>
      <p:sp>
        <p:nvSpPr>
          <p:cNvPr id="16388" name="Rectangle 2"/>
          <p:cNvSpPr>
            <a:spLocks noGrp="1" noChangeArrowheads="1"/>
          </p:cNvSpPr>
          <p:nvPr>
            <p:ph type="title" idx="4294967295"/>
          </p:nvPr>
        </p:nvSpPr>
        <p:spPr/>
        <p:txBody>
          <a:bodyPr/>
          <a:lstStyle/>
          <a:p>
            <a:r>
              <a:rPr lang="en-US" altLang="zh-CN">
                <a:ea typeface="宋体" panose="02010600030101010101" pitchFamily="2" charset="-122"/>
              </a:rPr>
              <a:t>N-type MOS Transistor</a:t>
            </a:r>
          </a:p>
        </p:txBody>
      </p:sp>
      <p:sp>
        <p:nvSpPr>
          <p:cNvPr id="16389" name="Rectangle 3"/>
          <p:cNvSpPr>
            <a:spLocks noGrp="1" noChangeArrowheads="1"/>
          </p:cNvSpPr>
          <p:nvPr>
            <p:ph type="body" idx="4294967295"/>
          </p:nvPr>
        </p:nvSpPr>
        <p:spPr/>
        <p:txBody>
          <a:bodyPr/>
          <a:lstStyle/>
          <a:p>
            <a:pPr marL="0" indent="0"/>
            <a:r>
              <a:rPr lang="en-US" altLang="zh-CN" dirty="0">
                <a:ea typeface="宋体" panose="02010600030101010101" pitchFamily="2" charset="-122"/>
              </a:rPr>
              <a:t>MOS = Metal Oxide Semiconductor</a:t>
            </a:r>
          </a:p>
          <a:p>
            <a:pPr marL="576263" lvl="1" indent="-234950"/>
            <a:r>
              <a:rPr lang="en-US" altLang="zh-CN" dirty="0"/>
              <a:t>two types: N-type and P-type</a:t>
            </a:r>
          </a:p>
          <a:p>
            <a:pPr marL="176213" indent="-234950"/>
            <a:r>
              <a:rPr lang="en-US" altLang="zh-CN" dirty="0"/>
              <a:t>N-type metal–oxide–semiconductor (NMOS)</a:t>
            </a:r>
          </a:p>
          <a:p>
            <a:pPr marL="0" indent="0"/>
            <a:r>
              <a:rPr lang="en-US" altLang="zh-CN" dirty="0">
                <a:solidFill>
                  <a:srgbClr val="FF3300"/>
                </a:solidFill>
                <a:ea typeface="宋体" panose="02010600030101010101" pitchFamily="2" charset="-122"/>
              </a:rPr>
              <a:t>N-type</a:t>
            </a:r>
          </a:p>
          <a:p>
            <a:pPr marL="576263" lvl="1" indent="-234950"/>
            <a:r>
              <a:rPr lang="en-US" altLang="zh-CN" dirty="0"/>
              <a:t>when Gate has </a:t>
            </a:r>
            <a:r>
              <a:rPr lang="en-US" altLang="zh-CN" u="sng" dirty="0">
                <a:solidFill>
                  <a:srgbClr val="009900"/>
                </a:solidFill>
              </a:rPr>
              <a:t>positive</a:t>
            </a:r>
            <a:r>
              <a:rPr lang="en-US" altLang="zh-CN" dirty="0"/>
              <a:t> voltage,</a:t>
            </a:r>
            <a:br>
              <a:rPr lang="en-US" altLang="zh-CN" dirty="0"/>
            </a:br>
            <a:r>
              <a:rPr lang="en-US" altLang="zh-CN" dirty="0"/>
              <a:t>short circuit between #1 and #2</a:t>
            </a:r>
            <a:br>
              <a:rPr lang="en-US" altLang="zh-CN" dirty="0"/>
            </a:br>
            <a:r>
              <a:rPr lang="en-US" altLang="zh-CN" dirty="0"/>
              <a:t>(switch </a:t>
            </a:r>
            <a:r>
              <a:rPr lang="en-US" altLang="zh-CN" u="sng" dirty="0">
                <a:solidFill>
                  <a:srgbClr val="009900"/>
                </a:solidFill>
              </a:rPr>
              <a:t>closed</a:t>
            </a:r>
            <a:r>
              <a:rPr lang="en-US" altLang="zh-CN" dirty="0"/>
              <a:t>)</a:t>
            </a:r>
          </a:p>
          <a:p>
            <a:pPr marL="576263" lvl="1" indent="-234950"/>
            <a:r>
              <a:rPr lang="en-US" altLang="zh-CN" dirty="0"/>
              <a:t>when Gate has </a:t>
            </a:r>
            <a:r>
              <a:rPr lang="en-US" altLang="zh-CN" u="sng" dirty="0">
                <a:solidFill>
                  <a:srgbClr val="CE0000"/>
                </a:solidFill>
              </a:rPr>
              <a:t>zero</a:t>
            </a:r>
            <a:r>
              <a:rPr lang="en-US" altLang="zh-CN" dirty="0"/>
              <a:t> voltage,</a:t>
            </a:r>
            <a:br>
              <a:rPr lang="en-US" altLang="zh-CN" dirty="0"/>
            </a:br>
            <a:r>
              <a:rPr lang="en-US" altLang="zh-CN" dirty="0"/>
              <a:t>open circuit between #1 and #2</a:t>
            </a:r>
            <a:br>
              <a:rPr lang="en-US" altLang="zh-CN" dirty="0"/>
            </a:br>
            <a:r>
              <a:rPr lang="en-US" altLang="zh-CN" dirty="0"/>
              <a:t>(switch </a:t>
            </a:r>
            <a:r>
              <a:rPr lang="en-US" altLang="zh-CN" u="sng" dirty="0">
                <a:solidFill>
                  <a:srgbClr val="CE0000"/>
                </a:solidFill>
              </a:rPr>
              <a:t>open</a:t>
            </a:r>
            <a:r>
              <a:rPr lang="en-US" altLang="zh-CN" dirty="0"/>
              <a:t>)</a:t>
            </a:r>
          </a:p>
        </p:txBody>
      </p:sp>
      <p:sp>
        <p:nvSpPr>
          <p:cNvPr id="16390" name="Oval 9"/>
          <p:cNvSpPr>
            <a:spLocks noChangeArrowheads="1"/>
          </p:cNvSpPr>
          <p:nvPr/>
        </p:nvSpPr>
        <p:spPr bwMode="auto">
          <a:xfrm>
            <a:off x="7391400" y="1981200"/>
            <a:ext cx="9906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endParaRPr lang="zh-CN" altLang="en-US" b="0" baseline="0">
              <a:ea typeface="宋体" panose="02010600030101010101" pitchFamily="2" charset="-122"/>
            </a:endParaRPr>
          </a:p>
        </p:txBody>
      </p:sp>
      <p:sp>
        <p:nvSpPr>
          <p:cNvPr id="16391" name="Oval 11"/>
          <p:cNvSpPr>
            <a:spLocks noChangeArrowheads="1"/>
          </p:cNvSpPr>
          <p:nvPr/>
        </p:nvSpPr>
        <p:spPr bwMode="auto">
          <a:xfrm>
            <a:off x="7391400" y="4267200"/>
            <a:ext cx="9906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endParaRPr lang="zh-CN" altLang="en-US" b="0" baseline="0">
              <a:ea typeface="宋体" panose="02010600030101010101" pitchFamily="2" charset="-122"/>
            </a:endParaRPr>
          </a:p>
        </p:txBody>
      </p:sp>
      <p:sp>
        <p:nvSpPr>
          <p:cNvPr id="16392" name="Line 16"/>
          <p:cNvSpPr>
            <a:spLocks noChangeShapeType="1"/>
          </p:cNvSpPr>
          <p:nvPr/>
        </p:nvSpPr>
        <p:spPr bwMode="auto">
          <a:xfrm flipV="1">
            <a:off x="5334000" y="3200400"/>
            <a:ext cx="2057400" cy="1371600"/>
          </a:xfrm>
          <a:prstGeom prst="line">
            <a:avLst/>
          </a:prstGeom>
          <a:noFill/>
          <a:ln w="76200">
            <a:solidFill>
              <a:schemeClr val="folHlink"/>
            </a:solidFill>
            <a:round/>
            <a:headEnd/>
            <a:tailEnd type="stealth" w="med" len="lg"/>
          </a:ln>
          <a:extLst>
            <a:ext uri="{909E8E84-426E-40DD-AFC4-6F175D3DCCD1}">
              <a14:hiddenFill xmlns:a14="http://schemas.microsoft.com/office/drawing/2010/main">
                <a:noFill/>
              </a14:hiddenFill>
            </a:ext>
          </a:extLst>
        </p:spPr>
        <p:txBody>
          <a:bodyPr/>
          <a:lstStyle/>
          <a:p>
            <a:endParaRPr lang="zh-CN" altLang="en-US"/>
          </a:p>
        </p:txBody>
      </p:sp>
      <p:sp>
        <p:nvSpPr>
          <p:cNvPr id="16393" name="Text Box 14"/>
          <p:cNvSpPr txBox="1">
            <a:spLocks noChangeArrowheads="1"/>
          </p:cNvSpPr>
          <p:nvPr/>
        </p:nvSpPr>
        <p:spPr bwMode="auto">
          <a:xfrm>
            <a:off x="5556250" y="3733800"/>
            <a:ext cx="1319213" cy="466725"/>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b="0" i="1" baseline="0">
                <a:latin typeface="Franklin Gothic Book" panose="020B0503020102020204" pitchFamily="34" charset="0"/>
                <a:ea typeface="宋体" panose="02010600030101010101" pitchFamily="2" charset="-122"/>
              </a:rPr>
              <a:t>Gate = 1</a:t>
            </a:r>
          </a:p>
        </p:txBody>
      </p:sp>
      <p:sp>
        <p:nvSpPr>
          <p:cNvPr id="16394" name="Line 17"/>
          <p:cNvSpPr>
            <a:spLocks noChangeShapeType="1"/>
          </p:cNvSpPr>
          <p:nvPr/>
        </p:nvSpPr>
        <p:spPr bwMode="auto">
          <a:xfrm>
            <a:off x="5638800" y="5029200"/>
            <a:ext cx="1752600" cy="152400"/>
          </a:xfrm>
          <a:prstGeom prst="line">
            <a:avLst/>
          </a:prstGeom>
          <a:noFill/>
          <a:ln w="76200">
            <a:solidFill>
              <a:schemeClr val="folHlink"/>
            </a:solidFill>
            <a:round/>
            <a:headEnd/>
            <a:tailEnd type="stealth" w="med" len="lg"/>
          </a:ln>
          <a:extLst>
            <a:ext uri="{909E8E84-426E-40DD-AFC4-6F175D3DCCD1}">
              <a14:hiddenFill xmlns:a14="http://schemas.microsoft.com/office/drawing/2010/main">
                <a:noFill/>
              </a14:hiddenFill>
            </a:ext>
          </a:extLst>
        </p:spPr>
        <p:txBody>
          <a:bodyPr/>
          <a:lstStyle/>
          <a:p>
            <a:endParaRPr lang="zh-CN" altLang="en-US"/>
          </a:p>
        </p:txBody>
      </p:sp>
      <p:sp>
        <p:nvSpPr>
          <p:cNvPr id="16395" name="Text Box 18"/>
          <p:cNvSpPr txBox="1">
            <a:spLocks noChangeArrowheads="1"/>
          </p:cNvSpPr>
          <p:nvPr/>
        </p:nvSpPr>
        <p:spPr bwMode="auto">
          <a:xfrm>
            <a:off x="5867400" y="5334000"/>
            <a:ext cx="1319213" cy="466725"/>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b="0" i="1" baseline="0">
                <a:latin typeface="Franklin Gothic Book" panose="020B0503020102020204" pitchFamily="34" charset="0"/>
                <a:ea typeface="宋体" panose="02010600030101010101" pitchFamily="2" charset="-122"/>
              </a:rPr>
              <a:t>Gate = 0</a:t>
            </a:r>
          </a:p>
        </p:txBody>
      </p:sp>
      <p:pic>
        <p:nvPicPr>
          <p:cNvPr id="16396" name="Picture 20" descr="ch03-n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495800"/>
            <a:ext cx="198755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7" name="Oval 8"/>
          <p:cNvSpPr>
            <a:spLocks noChangeArrowheads="1"/>
          </p:cNvSpPr>
          <p:nvPr/>
        </p:nvSpPr>
        <p:spPr bwMode="auto">
          <a:xfrm>
            <a:off x="2743200" y="4267200"/>
            <a:ext cx="2895600" cy="1981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endParaRPr lang="zh-CN" altLang="en-US" b="0" baseline="0">
              <a:ea typeface="宋体" panose="02010600030101010101" pitchFamily="2" charset="-122"/>
            </a:endParaRPr>
          </a:p>
        </p:txBody>
      </p:sp>
      <p:pic>
        <p:nvPicPr>
          <p:cNvPr id="16398" name="Picture 22" descr="ch03-op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4343400"/>
            <a:ext cx="338138"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23" descr="ch03-clos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2057400"/>
            <a:ext cx="219075"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0" name="Text Box 24"/>
          <p:cNvSpPr txBox="1">
            <a:spLocks noChangeArrowheads="1"/>
          </p:cNvSpPr>
          <p:nvPr/>
        </p:nvSpPr>
        <p:spPr bwMode="auto">
          <a:xfrm>
            <a:off x="254000" y="5943600"/>
            <a:ext cx="2622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sz="1800" b="0" baseline="0" dirty="0">
                <a:solidFill>
                  <a:srgbClr val="FF0000"/>
                </a:solidFill>
                <a:ea typeface="宋体" panose="02010600030101010101" pitchFamily="2" charset="-122"/>
              </a:rPr>
              <a:t>Terminal #2 must be</a:t>
            </a:r>
          </a:p>
          <a:p>
            <a:pPr algn="ctr">
              <a:spcBef>
                <a:spcPct val="0"/>
              </a:spcBef>
              <a:buFontTx/>
              <a:buNone/>
            </a:pPr>
            <a:r>
              <a:rPr lang="en-US" altLang="zh-CN" sz="1800" b="0" baseline="0" dirty="0">
                <a:solidFill>
                  <a:srgbClr val="FF0000"/>
                </a:solidFill>
                <a:ea typeface="宋体" panose="02010600030101010101" pitchFamily="2" charset="-122"/>
              </a:rPr>
              <a:t>connected to GND (0V).</a:t>
            </a:r>
          </a:p>
        </p:txBody>
      </p:sp>
    </p:spTree>
    <p:extLst>
      <p:ext uri="{BB962C8B-B14F-4D97-AF65-F5344CB8AC3E}">
        <p14:creationId xmlns:p14="http://schemas.microsoft.com/office/powerpoint/2010/main" val="1315486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7BCBCAF9-3EDA-45EC-8E72-592759A28CFF}" type="datetime1">
              <a:rPr lang="zh-CN" altLang="en-US" sz="1400" b="0" smtClean="0">
                <a:ea typeface="宋体" panose="02010600030101010101" pitchFamily="2" charset="-122"/>
              </a:rPr>
              <a:pPr>
                <a:spcBef>
                  <a:spcPct val="0"/>
                </a:spcBef>
                <a:buFontTx/>
                <a:buNone/>
              </a:pPr>
              <a:t>2023/9/26</a:t>
            </a:fld>
            <a:endParaRPr lang="en-US" altLang="zh-CN" sz="1400" b="0">
              <a:ea typeface="宋体" panose="02010600030101010101" pitchFamily="2" charset="-122"/>
            </a:endParaRPr>
          </a:p>
        </p:txBody>
      </p:sp>
      <p:sp>
        <p:nvSpPr>
          <p:cNvPr id="18435"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1869D237-EFDC-4987-9169-4BC656B7D86F}" type="slidenum">
              <a:rPr lang="en-US" altLang="zh-CN" sz="1400" b="0" smtClean="0">
                <a:ea typeface="宋体" panose="02010600030101010101" pitchFamily="2" charset="-122"/>
              </a:rPr>
              <a:pPr>
                <a:spcBef>
                  <a:spcPct val="0"/>
                </a:spcBef>
                <a:buFontTx/>
                <a:buNone/>
              </a:pPr>
              <a:t>15</a:t>
            </a:fld>
            <a:endParaRPr lang="en-US" altLang="zh-CN" sz="1400" b="0">
              <a:ea typeface="宋体" panose="02010600030101010101" pitchFamily="2" charset="-122"/>
            </a:endParaRPr>
          </a:p>
        </p:txBody>
      </p:sp>
      <p:sp>
        <p:nvSpPr>
          <p:cNvPr id="18436" name="Rectangle 3074"/>
          <p:cNvSpPr>
            <a:spLocks noGrp="1" noChangeArrowheads="1"/>
          </p:cNvSpPr>
          <p:nvPr>
            <p:ph type="title" idx="4294967295"/>
          </p:nvPr>
        </p:nvSpPr>
        <p:spPr/>
        <p:txBody>
          <a:bodyPr/>
          <a:lstStyle/>
          <a:p>
            <a:r>
              <a:rPr lang="en-US" altLang="zh-CN">
                <a:ea typeface="宋体" panose="02010600030101010101" pitchFamily="2" charset="-122"/>
              </a:rPr>
              <a:t>P-type MOS Transistor</a:t>
            </a:r>
          </a:p>
        </p:txBody>
      </p:sp>
      <p:sp>
        <p:nvSpPr>
          <p:cNvPr id="18437" name="Rectangle 3075"/>
          <p:cNvSpPr>
            <a:spLocks noGrp="1" noChangeArrowheads="1"/>
          </p:cNvSpPr>
          <p:nvPr>
            <p:ph type="body" idx="4294967295"/>
          </p:nvPr>
        </p:nvSpPr>
        <p:spPr/>
        <p:txBody>
          <a:bodyPr/>
          <a:lstStyle/>
          <a:p>
            <a:pPr marL="0" indent="0"/>
            <a:r>
              <a:rPr lang="en-US" altLang="zh-CN" dirty="0"/>
              <a:t>P-type metal–oxide–semiconductor (PMOS)</a:t>
            </a:r>
            <a:endParaRPr lang="en-US" altLang="zh-CN" dirty="0">
              <a:solidFill>
                <a:srgbClr val="FF3300"/>
              </a:solidFill>
              <a:ea typeface="宋体" panose="02010600030101010101" pitchFamily="2" charset="-122"/>
            </a:endParaRPr>
          </a:p>
          <a:p>
            <a:pPr marL="0" indent="0"/>
            <a:r>
              <a:rPr lang="en-US" altLang="zh-CN" dirty="0">
                <a:solidFill>
                  <a:srgbClr val="FF3300"/>
                </a:solidFill>
                <a:ea typeface="宋体" panose="02010600030101010101" pitchFamily="2" charset="-122"/>
              </a:rPr>
              <a:t>P-type </a:t>
            </a:r>
            <a:r>
              <a:rPr lang="en-US" altLang="zh-CN" dirty="0">
                <a:ea typeface="宋体" panose="02010600030101010101" pitchFamily="2" charset="-122"/>
              </a:rPr>
              <a:t>is </a:t>
            </a:r>
            <a:r>
              <a:rPr lang="en-US" altLang="zh-CN" i="1" dirty="0">
                <a:ea typeface="宋体" panose="02010600030101010101" pitchFamily="2" charset="-122"/>
              </a:rPr>
              <a:t>complementary</a:t>
            </a:r>
            <a:r>
              <a:rPr lang="en-US" altLang="zh-CN" dirty="0">
                <a:ea typeface="宋体" panose="02010600030101010101" pitchFamily="2" charset="-122"/>
              </a:rPr>
              <a:t> to N-type</a:t>
            </a:r>
          </a:p>
          <a:p>
            <a:pPr marL="576263" lvl="1" indent="-234950"/>
            <a:r>
              <a:rPr lang="en-US" altLang="zh-CN" dirty="0"/>
              <a:t>when Gate has </a:t>
            </a:r>
            <a:r>
              <a:rPr lang="en-US" altLang="zh-CN" u="sng" dirty="0">
                <a:solidFill>
                  <a:srgbClr val="009900"/>
                </a:solidFill>
              </a:rPr>
              <a:t>positive</a:t>
            </a:r>
            <a:r>
              <a:rPr lang="en-US" altLang="zh-CN" dirty="0"/>
              <a:t> voltage,</a:t>
            </a:r>
            <a:br>
              <a:rPr lang="en-US" altLang="zh-CN" dirty="0"/>
            </a:br>
            <a:r>
              <a:rPr lang="en-US" altLang="zh-CN" dirty="0"/>
              <a:t>open circuit between #1 and #2</a:t>
            </a:r>
            <a:br>
              <a:rPr lang="en-US" altLang="zh-CN" dirty="0"/>
            </a:br>
            <a:r>
              <a:rPr lang="en-US" altLang="zh-CN" dirty="0"/>
              <a:t>(switch </a:t>
            </a:r>
            <a:r>
              <a:rPr lang="en-US" altLang="zh-CN" u="sng" dirty="0">
                <a:solidFill>
                  <a:srgbClr val="009900"/>
                </a:solidFill>
              </a:rPr>
              <a:t>open</a:t>
            </a:r>
            <a:r>
              <a:rPr lang="en-US" altLang="zh-CN" dirty="0"/>
              <a:t>)</a:t>
            </a:r>
          </a:p>
          <a:p>
            <a:pPr marL="576263" lvl="1" indent="-234950"/>
            <a:r>
              <a:rPr lang="en-US" altLang="zh-CN" dirty="0"/>
              <a:t>when Gate has </a:t>
            </a:r>
            <a:r>
              <a:rPr lang="en-US" altLang="zh-CN" u="sng" dirty="0">
                <a:solidFill>
                  <a:srgbClr val="CE0000"/>
                </a:solidFill>
              </a:rPr>
              <a:t>zero</a:t>
            </a:r>
            <a:r>
              <a:rPr lang="en-US" altLang="zh-CN" dirty="0"/>
              <a:t> voltage,</a:t>
            </a:r>
            <a:br>
              <a:rPr lang="en-US" altLang="zh-CN" dirty="0"/>
            </a:br>
            <a:r>
              <a:rPr lang="en-US" altLang="zh-CN" dirty="0"/>
              <a:t>short circuit between #1 and #2</a:t>
            </a:r>
            <a:br>
              <a:rPr lang="en-US" altLang="zh-CN" dirty="0"/>
            </a:br>
            <a:r>
              <a:rPr lang="en-US" altLang="zh-CN" dirty="0"/>
              <a:t>(switch </a:t>
            </a:r>
            <a:r>
              <a:rPr lang="en-US" altLang="zh-CN" u="sng" dirty="0">
                <a:solidFill>
                  <a:srgbClr val="CE0000"/>
                </a:solidFill>
              </a:rPr>
              <a:t>closed</a:t>
            </a:r>
            <a:r>
              <a:rPr lang="en-US" altLang="zh-CN" dirty="0"/>
              <a:t>)</a:t>
            </a:r>
          </a:p>
        </p:txBody>
      </p:sp>
      <p:sp>
        <p:nvSpPr>
          <p:cNvPr id="18438" name="Oval 3076"/>
          <p:cNvSpPr>
            <a:spLocks noChangeArrowheads="1"/>
          </p:cNvSpPr>
          <p:nvPr/>
        </p:nvSpPr>
        <p:spPr bwMode="auto">
          <a:xfrm>
            <a:off x="7391400" y="1981200"/>
            <a:ext cx="9906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endParaRPr lang="zh-CN" altLang="en-US" b="0" baseline="0">
              <a:ea typeface="宋体" panose="02010600030101010101" pitchFamily="2" charset="-122"/>
            </a:endParaRPr>
          </a:p>
        </p:txBody>
      </p:sp>
      <p:sp>
        <p:nvSpPr>
          <p:cNvPr id="18439" name="Line 3078"/>
          <p:cNvSpPr>
            <a:spLocks noChangeShapeType="1"/>
          </p:cNvSpPr>
          <p:nvPr/>
        </p:nvSpPr>
        <p:spPr bwMode="auto">
          <a:xfrm flipV="1">
            <a:off x="5334000" y="3200400"/>
            <a:ext cx="2057400" cy="1371600"/>
          </a:xfrm>
          <a:prstGeom prst="line">
            <a:avLst/>
          </a:prstGeom>
          <a:noFill/>
          <a:ln w="76200">
            <a:solidFill>
              <a:schemeClr val="folHlink"/>
            </a:solidFill>
            <a:round/>
            <a:headEnd/>
            <a:tailEnd type="stealth" w="med" len="lg"/>
          </a:ln>
          <a:extLst>
            <a:ext uri="{909E8E84-426E-40DD-AFC4-6F175D3DCCD1}">
              <a14:hiddenFill xmlns:a14="http://schemas.microsoft.com/office/drawing/2010/main">
                <a:noFill/>
              </a14:hiddenFill>
            </a:ext>
          </a:extLst>
        </p:spPr>
        <p:txBody>
          <a:bodyPr/>
          <a:lstStyle/>
          <a:p>
            <a:endParaRPr lang="zh-CN" altLang="en-US"/>
          </a:p>
        </p:txBody>
      </p:sp>
      <p:sp>
        <p:nvSpPr>
          <p:cNvPr id="18440" name="Text Box 3079"/>
          <p:cNvSpPr txBox="1">
            <a:spLocks noChangeArrowheads="1"/>
          </p:cNvSpPr>
          <p:nvPr/>
        </p:nvSpPr>
        <p:spPr bwMode="auto">
          <a:xfrm>
            <a:off x="5556250" y="3733800"/>
            <a:ext cx="1319213" cy="466725"/>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b="0" i="1" baseline="0">
                <a:latin typeface="Franklin Gothic Book" panose="020B0503020102020204" pitchFamily="34" charset="0"/>
                <a:ea typeface="宋体" panose="02010600030101010101" pitchFamily="2" charset="-122"/>
              </a:rPr>
              <a:t>Gate = 1</a:t>
            </a:r>
          </a:p>
        </p:txBody>
      </p:sp>
      <p:sp>
        <p:nvSpPr>
          <p:cNvPr id="18441" name="Line 3080"/>
          <p:cNvSpPr>
            <a:spLocks noChangeShapeType="1"/>
          </p:cNvSpPr>
          <p:nvPr/>
        </p:nvSpPr>
        <p:spPr bwMode="auto">
          <a:xfrm>
            <a:off x="5638800" y="5029200"/>
            <a:ext cx="1752600" cy="152400"/>
          </a:xfrm>
          <a:prstGeom prst="line">
            <a:avLst/>
          </a:prstGeom>
          <a:noFill/>
          <a:ln w="76200">
            <a:solidFill>
              <a:schemeClr val="folHlink"/>
            </a:solidFill>
            <a:round/>
            <a:headEnd/>
            <a:tailEnd type="stealth" w="med" len="lg"/>
          </a:ln>
          <a:extLst>
            <a:ext uri="{909E8E84-426E-40DD-AFC4-6F175D3DCCD1}">
              <a14:hiddenFill xmlns:a14="http://schemas.microsoft.com/office/drawing/2010/main">
                <a:noFill/>
              </a14:hiddenFill>
            </a:ext>
          </a:extLst>
        </p:spPr>
        <p:txBody>
          <a:bodyPr/>
          <a:lstStyle/>
          <a:p>
            <a:endParaRPr lang="zh-CN" altLang="en-US"/>
          </a:p>
        </p:txBody>
      </p:sp>
      <p:sp>
        <p:nvSpPr>
          <p:cNvPr id="18442" name="Text Box 3081"/>
          <p:cNvSpPr txBox="1">
            <a:spLocks noChangeArrowheads="1"/>
          </p:cNvSpPr>
          <p:nvPr/>
        </p:nvSpPr>
        <p:spPr bwMode="auto">
          <a:xfrm>
            <a:off x="5867400" y="5334000"/>
            <a:ext cx="1319213" cy="466725"/>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b="0" i="1" baseline="0">
                <a:latin typeface="Franklin Gothic Book" panose="020B0503020102020204" pitchFamily="34" charset="0"/>
                <a:ea typeface="宋体" panose="02010600030101010101" pitchFamily="2" charset="-122"/>
              </a:rPr>
              <a:t>Gate = 0</a:t>
            </a:r>
          </a:p>
        </p:txBody>
      </p:sp>
      <p:sp>
        <p:nvSpPr>
          <p:cNvPr id="18443" name="Oval 3077"/>
          <p:cNvSpPr>
            <a:spLocks noChangeArrowheads="1"/>
          </p:cNvSpPr>
          <p:nvPr/>
        </p:nvSpPr>
        <p:spPr bwMode="auto">
          <a:xfrm>
            <a:off x="7391400" y="4267200"/>
            <a:ext cx="9906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endParaRPr lang="zh-CN" altLang="en-US" b="0" baseline="0">
              <a:ea typeface="宋体" panose="02010600030101010101" pitchFamily="2" charset="-122"/>
            </a:endParaRPr>
          </a:p>
        </p:txBody>
      </p:sp>
      <p:pic>
        <p:nvPicPr>
          <p:cNvPr id="18444" name="Picture 3084" descr="ch03-op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057400"/>
            <a:ext cx="338138"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3085" descr="ch03-clo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4343400"/>
            <a:ext cx="219075"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Text Box 3086"/>
          <p:cNvSpPr txBox="1">
            <a:spLocks noChangeArrowheads="1"/>
          </p:cNvSpPr>
          <p:nvPr/>
        </p:nvSpPr>
        <p:spPr bwMode="auto">
          <a:xfrm>
            <a:off x="431800" y="5943600"/>
            <a:ext cx="2266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sz="1800" b="0" baseline="0" dirty="0">
                <a:solidFill>
                  <a:srgbClr val="FF0000"/>
                </a:solidFill>
                <a:effectLst>
                  <a:outerShdw blurRad="38100" dist="38100" dir="2700000" algn="tl">
                    <a:srgbClr val="000000">
                      <a:alpha val="43137"/>
                    </a:srgbClr>
                  </a:outerShdw>
                </a:effectLst>
                <a:ea typeface="宋体" panose="02010600030101010101" pitchFamily="2" charset="-122"/>
              </a:rPr>
              <a:t>Terminal #1 must be</a:t>
            </a:r>
          </a:p>
          <a:p>
            <a:pPr algn="ctr">
              <a:spcBef>
                <a:spcPct val="0"/>
              </a:spcBef>
              <a:buFontTx/>
              <a:buNone/>
            </a:pPr>
            <a:r>
              <a:rPr lang="en-US" altLang="zh-CN" sz="1800" b="0" baseline="0" dirty="0">
                <a:solidFill>
                  <a:srgbClr val="FF0000"/>
                </a:solidFill>
                <a:effectLst>
                  <a:outerShdw blurRad="38100" dist="38100" dir="2700000" algn="tl">
                    <a:srgbClr val="000000">
                      <a:alpha val="43137"/>
                    </a:srgbClr>
                  </a:outerShdw>
                </a:effectLst>
                <a:ea typeface="宋体" panose="02010600030101010101" pitchFamily="2" charset="-122"/>
              </a:rPr>
              <a:t>connected to +2.9V.</a:t>
            </a:r>
          </a:p>
        </p:txBody>
      </p:sp>
      <p:pic>
        <p:nvPicPr>
          <p:cNvPr id="18447" name="Picture 3088" descr="ch03-pm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419600"/>
            <a:ext cx="188436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8" name="Oval 3083"/>
          <p:cNvSpPr>
            <a:spLocks noChangeArrowheads="1"/>
          </p:cNvSpPr>
          <p:nvPr/>
        </p:nvSpPr>
        <p:spPr bwMode="auto">
          <a:xfrm>
            <a:off x="2743200" y="4267200"/>
            <a:ext cx="2895600" cy="1981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endParaRPr lang="zh-CN" altLang="en-US" b="0" baseline="0">
              <a:ea typeface="宋体" panose="02010600030101010101" pitchFamily="2" charset="-122"/>
            </a:endParaRPr>
          </a:p>
        </p:txBody>
      </p:sp>
    </p:spTree>
    <p:extLst>
      <p:ext uri="{BB962C8B-B14F-4D97-AF65-F5344CB8AC3E}">
        <p14:creationId xmlns:p14="http://schemas.microsoft.com/office/powerpoint/2010/main" val="925973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日期占位符 3"/>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C20C06CD-61FF-4BBD-A67F-19E7C710FFBE}" type="datetime1">
              <a:rPr lang="zh-CN" altLang="en-US" sz="1400" b="0" smtClean="0">
                <a:ea typeface="宋体" panose="02010600030101010101" pitchFamily="2" charset="-122"/>
              </a:rPr>
              <a:pPr>
                <a:spcBef>
                  <a:spcPct val="0"/>
                </a:spcBef>
                <a:buFontTx/>
                <a:buNone/>
              </a:pPr>
              <a:t>2023/9/26</a:t>
            </a:fld>
            <a:endParaRPr lang="en-US" altLang="zh-CN" sz="1400" b="0">
              <a:ea typeface="宋体" panose="02010600030101010101" pitchFamily="2" charset="-122"/>
            </a:endParaRPr>
          </a:p>
        </p:txBody>
      </p:sp>
      <p:sp>
        <p:nvSpPr>
          <p:cNvPr id="20483" name="灯片编号占位符 5"/>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427F4ECB-68C8-417F-B2EB-8294B5371D95}" type="slidenum">
              <a:rPr lang="en-US" altLang="zh-CN" sz="1400" b="0" smtClean="0">
                <a:ea typeface="宋体" panose="02010600030101010101" pitchFamily="2" charset="-122"/>
              </a:rPr>
              <a:pPr>
                <a:spcBef>
                  <a:spcPct val="0"/>
                </a:spcBef>
                <a:buFontTx/>
                <a:buNone/>
              </a:pPr>
              <a:t>16</a:t>
            </a:fld>
            <a:endParaRPr lang="en-US" altLang="zh-CN" sz="1400" b="0">
              <a:ea typeface="宋体" panose="02010600030101010101" pitchFamily="2" charset="-122"/>
            </a:endParaRPr>
          </a:p>
        </p:txBody>
      </p:sp>
      <p:sp>
        <p:nvSpPr>
          <p:cNvPr id="20484" name="Rectangle 2"/>
          <p:cNvSpPr>
            <a:spLocks noGrp="1" noChangeArrowheads="1"/>
          </p:cNvSpPr>
          <p:nvPr>
            <p:ph type="title"/>
          </p:nvPr>
        </p:nvSpPr>
        <p:spPr/>
        <p:txBody>
          <a:bodyPr/>
          <a:lstStyle/>
          <a:p>
            <a:r>
              <a:rPr lang="en-US" altLang="zh-CN">
                <a:ea typeface="宋体" panose="02010600030101010101" pitchFamily="2" charset="-122"/>
              </a:rPr>
              <a:t>Logic Gates</a:t>
            </a:r>
            <a:endParaRPr lang="zh-CN" altLang="en-US">
              <a:ea typeface="宋体" panose="02010600030101010101" pitchFamily="2" charset="-122"/>
            </a:endParaRPr>
          </a:p>
        </p:txBody>
      </p:sp>
      <p:sp>
        <p:nvSpPr>
          <p:cNvPr id="20485" name="Rectangle 3"/>
          <p:cNvSpPr>
            <a:spLocks noGrp="1" noChangeArrowheads="1"/>
          </p:cNvSpPr>
          <p:nvPr>
            <p:ph type="body" idx="1"/>
          </p:nvPr>
        </p:nvSpPr>
        <p:spPr/>
        <p:txBody>
          <a:bodyPr/>
          <a:lstStyle/>
          <a:p>
            <a:pPr>
              <a:lnSpc>
                <a:spcPct val="90000"/>
              </a:lnSpc>
            </a:pPr>
            <a:r>
              <a:rPr lang="en-US" altLang="zh-CN" dirty="0">
                <a:ea typeface="宋体" panose="02010600030101010101" pitchFamily="2" charset="-122"/>
              </a:rPr>
              <a:t>Use switch behavior of MOS transistors</a:t>
            </a:r>
            <a:br>
              <a:rPr lang="en-US" altLang="zh-CN" dirty="0">
                <a:ea typeface="宋体" panose="02010600030101010101" pitchFamily="2" charset="-122"/>
              </a:rPr>
            </a:br>
            <a:r>
              <a:rPr lang="en-US" altLang="zh-CN" dirty="0">
                <a:ea typeface="宋体" panose="02010600030101010101" pitchFamily="2" charset="-122"/>
              </a:rPr>
              <a:t>to implement logical functions: AND, OR, NOT.</a:t>
            </a:r>
          </a:p>
          <a:p>
            <a:pPr>
              <a:lnSpc>
                <a:spcPct val="90000"/>
              </a:lnSpc>
            </a:pPr>
            <a:endParaRPr lang="en-US" altLang="zh-CN" dirty="0">
              <a:ea typeface="宋体" panose="02010600030101010101" pitchFamily="2" charset="-122"/>
            </a:endParaRPr>
          </a:p>
          <a:p>
            <a:pPr>
              <a:lnSpc>
                <a:spcPct val="90000"/>
              </a:lnSpc>
            </a:pPr>
            <a:r>
              <a:rPr lang="en-US" altLang="zh-CN" dirty="0">
                <a:ea typeface="宋体" panose="02010600030101010101" pitchFamily="2" charset="-122"/>
              </a:rPr>
              <a:t>Digital symbols:</a:t>
            </a:r>
          </a:p>
          <a:p>
            <a:pPr lvl="1"/>
            <a:r>
              <a:rPr lang="en-US" altLang="zh-CN" dirty="0"/>
              <a:t>recall that we assign a range of analog voltages to each digital (logic) symbol</a:t>
            </a:r>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r>
              <a:rPr lang="en-US" altLang="zh-CN" dirty="0"/>
              <a:t>assignment of voltage ranges depends on </a:t>
            </a:r>
            <a:br>
              <a:rPr lang="en-US" altLang="zh-CN" dirty="0"/>
            </a:br>
            <a:r>
              <a:rPr lang="en-US" altLang="zh-CN" dirty="0"/>
              <a:t>electrical properties of transistors being used</a:t>
            </a:r>
          </a:p>
          <a:p>
            <a:pPr lvl="2"/>
            <a:r>
              <a:rPr lang="en-US" altLang="zh-CN" dirty="0"/>
              <a:t>typical values for "1": +5V, +3.3V, +2.9V, +1.1V</a:t>
            </a:r>
          </a:p>
          <a:p>
            <a:pPr lvl="2"/>
            <a:r>
              <a:rPr lang="en-US" altLang="zh-CN" dirty="0"/>
              <a:t>for purposes of illustration, we'll use +2.9V</a:t>
            </a:r>
            <a:endParaRPr lang="zh-CN" altLang="en-US" dirty="0"/>
          </a:p>
        </p:txBody>
      </p:sp>
      <p:pic>
        <p:nvPicPr>
          <p:cNvPr id="20486" name="Picture 5" descr="ch03-digit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429000"/>
            <a:ext cx="8662987"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8784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027FDC0C-5812-406C-8040-1F1E4BAF172D}" type="datetime1">
              <a:rPr lang="zh-CN" altLang="en-US" sz="1400" b="0" smtClean="0">
                <a:ea typeface="宋体" panose="02010600030101010101" pitchFamily="2" charset="-122"/>
              </a:rPr>
              <a:pPr>
                <a:spcBef>
                  <a:spcPct val="0"/>
                </a:spcBef>
                <a:buFontTx/>
                <a:buNone/>
              </a:pPr>
              <a:t>2023/9/26</a:t>
            </a:fld>
            <a:endParaRPr lang="en-US" altLang="zh-CN" sz="1400" b="0">
              <a:ea typeface="宋体" panose="02010600030101010101" pitchFamily="2" charset="-122"/>
            </a:endParaRPr>
          </a:p>
        </p:txBody>
      </p:sp>
      <p:sp>
        <p:nvSpPr>
          <p:cNvPr id="21507"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51D149ED-7565-417C-B489-C5F88D45CC1D}" type="slidenum">
              <a:rPr lang="en-US" altLang="zh-CN" sz="1400" b="0" smtClean="0">
                <a:ea typeface="宋体" panose="02010600030101010101" pitchFamily="2" charset="-122"/>
              </a:rPr>
              <a:pPr>
                <a:spcBef>
                  <a:spcPct val="0"/>
                </a:spcBef>
                <a:buFontTx/>
                <a:buNone/>
              </a:pPr>
              <a:t>17</a:t>
            </a:fld>
            <a:endParaRPr lang="en-US" altLang="zh-CN" sz="1400" b="0">
              <a:ea typeface="宋体" panose="02010600030101010101" pitchFamily="2" charset="-122"/>
            </a:endParaRPr>
          </a:p>
        </p:txBody>
      </p:sp>
      <p:sp>
        <p:nvSpPr>
          <p:cNvPr id="21508" name="Rectangle 1026"/>
          <p:cNvSpPr>
            <a:spLocks noGrp="1" noChangeArrowheads="1"/>
          </p:cNvSpPr>
          <p:nvPr>
            <p:ph type="title" idx="4294967295"/>
          </p:nvPr>
        </p:nvSpPr>
        <p:spPr/>
        <p:txBody>
          <a:bodyPr/>
          <a:lstStyle/>
          <a:p>
            <a:r>
              <a:rPr lang="en-US" altLang="zh-CN" dirty="0">
                <a:ea typeface="宋体" panose="02010600030101010101" pitchFamily="2" charset="-122"/>
              </a:rPr>
              <a:t>CMOS Circuit</a:t>
            </a:r>
          </a:p>
        </p:txBody>
      </p:sp>
      <p:sp>
        <p:nvSpPr>
          <p:cNvPr id="21509" name="Rectangle 1027"/>
          <p:cNvSpPr>
            <a:spLocks noGrp="1" noChangeArrowheads="1"/>
          </p:cNvSpPr>
          <p:nvPr>
            <p:ph type="body" idx="4294967295"/>
          </p:nvPr>
        </p:nvSpPr>
        <p:spPr/>
        <p:txBody>
          <a:bodyPr/>
          <a:lstStyle/>
          <a:p>
            <a:pPr marL="0" indent="0"/>
            <a:r>
              <a:rPr lang="en-US" altLang="zh-CN" dirty="0">
                <a:ea typeface="宋体" panose="02010600030101010101" pitchFamily="2" charset="-122"/>
              </a:rPr>
              <a:t>CMOS: </a:t>
            </a:r>
            <a:r>
              <a:rPr lang="en-US" altLang="zh-CN" dirty="0">
                <a:solidFill>
                  <a:srgbClr val="FF3300"/>
                </a:solidFill>
                <a:ea typeface="宋体" panose="02010600030101010101" pitchFamily="2" charset="-122"/>
              </a:rPr>
              <a:t>Complementary</a:t>
            </a:r>
            <a:r>
              <a:rPr lang="en-US" altLang="zh-CN" dirty="0">
                <a:ea typeface="宋体" panose="02010600030101010101" pitchFamily="2" charset="-122"/>
              </a:rPr>
              <a:t> MOS</a:t>
            </a:r>
          </a:p>
          <a:p>
            <a:pPr marL="0" indent="0"/>
            <a:r>
              <a:rPr lang="en-US" altLang="zh-CN" dirty="0">
                <a:ea typeface="宋体" panose="02010600030101010101" pitchFamily="2" charset="-122"/>
              </a:rPr>
              <a:t>Uses both </a:t>
            </a:r>
            <a:r>
              <a:rPr lang="en-US" altLang="zh-CN" dirty="0">
                <a:solidFill>
                  <a:srgbClr val="FF3300"/>
                </a:solidFill>
                <a:ea typeface="宋体" panose="02010600030101010101" pitchFamily="2" charset="-122"/>
              </a:rPr>
              <a:t>N-type </a:t>
            </a:r>
            <a:r>
              <a:rPr lang="en-US" altLang="zh-CN" dirty="0">
                <a:ea typeface="宋体" panose="02010600030101010101" pitchFamily="2" charset="-122"/>
              </a:rPr>
              <a:t>and </a:t>
            </a:r>
            <a:r>
              <a:rPr lang="en-US" altLang="zh-CN" dirty="0">
                <a:solidFill>
                  <a:srgbClr val="FF3300"/>
                </a:solidFill>
                <a:ea typeface="宋体" panose="02010600030101010101" pitchFamily="2" charset="-122"/>
              </a:rPr>
              <a:t>P-type</a:t>
            </a:r>
            <a:r>
              <a:rPr lang="en-US" altLang="zh-CN" dirty="0">
                <a:ea typeface="宋体" panose="02010600030101010101" pitchFamily="2" charset="-122"/>
              </a:rPr>
              <a:t> MOS transistors</a:t>
            </a:r>
          </a:p>
          <a:p>
            <a:pPr marL="576263" lvl="1" indent="-234950"/>
            <a:r>
              <a:rPr lang="en-US" altLang="zh-CN" dirty="0"/>
              <a:t>P-type</a:t>
            </a:r>
          </a:p>
          <a:p>
            <a:pPr marL="1022350" lvl="2" indent="-222250"/>
            <a:r>
              <a:rPr lang="en-US" altLang="zh-CN" sz="1800" dirty="0"/>
              <a:t>Attached to + voltage</a:t>
            </a:r>
          </a:p>
          <a:p>
            <a:pPr marL="1022350" lvl="2" indent="-222250"/>
            <a:r>
              <a:rPr lang="en-US" altLang="zh-CN" sz="1800" dirty="0"/>
              <a:t>Pulls output voltage UP when input is zero</a:t>
            </a:r>
          </a:p>
          <a:p>
            <a:pPr marL="576263" lvl="1" indent="-234950"/>
            <a:r>
              <a:rPr lang="en-US" altLang="zh-CN" dirty="0"/>
              <a:t>N-type</a:t>
            </a:r>
          </a:p>
          <a:p>
            <a:pPr marL="1022350" lvl="2" indent="-222250"/>
            <a:r>
              <a:rPr lang="en-US" altLang="zh-CN" sz="1800" dirty="0"/>
              <a:t>Attached to GND</a:t>
            </a:r>
          </a:p>
          <a:p>
            <a:pPr marL="1022350" lvl="2" indent="-222250"/>
            <a:r>
              <a:rPr lang="en-US" altLang="zh-CN" sz="1800" dirty="0"/>
              <a:t>Pulls output voltage DOWN when input is one</a:t>
            </a:r>
            <a:endParaRPr lang="en-US" altLang="zh-CN" sz="1800" dirty="0">
              <a:ea typeface="宋体" panose="02010600030101010101" pitchFamily="2" charset="-122"/>
            </a:endParaRPr>
          </a:p>
          <a:p>
            <a:pPr marL="0" indent="0">
              <a:buFont typeface="Wingdings" panose="05000000000000000000" pitchFamily="2" charset="2"/>
              <a:buNone/>
            </a:pPr>
            <a:r>
              <a:rPr lang="en-US" altLang="zh-CN" sz="2000" b="0" dirty="0">
                <a:ea typeface="宋体" panose="02010600030101010101" pitchFamily="2" charset="-122"/>
              </a:rPr>
              <a:t>For all inputs, make sure that output is either connected to GND or to +,but not both!</a:t>
            </a:r>
          </a:p>
        </p:txBody>
      </p:sp>
    </p:spTree>
    <p:extLst>
      <p:ext uri="{BB962C8B-B14F-4D97-AF65-F5344CB8AC3E}">
        <p14:creationId xmlns:p14="http://schemas.microsoft.com/office/powerpoint/2010/main" val="2696827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a:lstStyle/>
          <a:p>
            <a:r>
              <a:rPr lang="en-US" altLang="zh-CN" dirty="0"/>
              <a:t>A transistor under a microscope</a:t>
            </a:r>
            <a:endParaRPr lang="zh-CN" altLang="en-US" dirty="0"/>
          </a:p>
        </p:txBody>
      </p:sp>
      <p:sp>
        <p:nvSpPr>
          <p:cNvPr id="10243" name="内容占位符 2"/>
          <p:cNvSpPr>
            <a:spLocks noGrp="1"/>
          </p:cNvSpPr>
          <p:nvPr>
            <p:ph idx="1"/>
          </p:nvPr>
        </p:nvSpPr>
        <p:spPr/>
        <p:txBody>
          <a:bodyPr/>
          <a:lstStyle/>
          <a:p>
            <a:r>
              <a:rPr lang="en-US" altLang="zh-CN" dirty="0">
                <a:hlinkClick r:id="rId2"/>
              </a:rPr>
              <a:t>http://www.zhihu.com/question/26998618</a:t>
            </a:r>
            <a:endParaRPr lang="en-US" altLang="zh-CN" dirty="0"/>
          </a:p>
          <a:p>
            <a:pPr lvl="1"/>
            <a:r>
              <a:rPr lang="en-US" altLang="zh-CN" dirty="0"/>
              <a:t>How is it possible to have tens of millions of transistors in a chip?</a:t>
            </a:r>
            <a:endParaRPr lang="zh-CN" altLang="en-US" dirty="0"/>
          </a:p>
        </p:txBody>
      </p:sp>
      <p:sp>
        <p:nvSpPr>
          <p:cNvPr id="10244" name="日期占位符 3"/>
          <p:cNvSpPr>
            <a:spLocks noGrp="1"/>
          </p:cNvSpPr>
          <p:nvPr>
            <p:ph type="dt" sz="quarter" idx="10"/>
          </p:nvPr>
        </p:nvSpPr>
        <p:spPr>
          <a:noFill/>
        </p:spPr>
        <p:txBody>
          <a:bodyPr/>
          <a:lstStyle>
            <a:lvl1pPr>
              <a:defRPr baseline="-25000">
                <a:solidFill>
                  <a:schemeClr val="tx1"/>
                </a:solidFill>
                <a:latin typeface="Arial" panose="020B0604020202020204" pitchFamily="34" charset="0"/>
                <a:ea typeface="宋体" panose="02010600030101010101" pitchFamily="2" charset="-122"/>
              </a:defRPr>
            </a:lvl1pPr>
            <a:lvl2pPr marL="742950" indent="-285750">
              <a:defRPr baseline="-25000">
                <a:solidFill>
                  <a:schemeClr val="tx1"/>
                </a:solidFill>
                <a:latin typeface="Arial" panose="020B0604020202020204" pitchFamily="34" charset="0"/>
                <a:ea typeface="宋体" panose="02010600030101010101" pitchFamily="2" charset="-122"/>
              </a:defRPr>
            </a:lvl2pPr>
            <a:lvl3pPr marL="1143000" indent="-228600">
              <a:defRPr baseline="-25000">
                <a:solidFill>
                  <a:schemeClr val="tx1"/>
                </a:solidFill>
                <a:latin typeface="Arial" panose="020B0604020202020204" pitchFamily="34" charset="0"/>
                <a:ea typeface="宋体" panose="02010600030101010101" pitchFamily="2" charset="-122"/>
              </a:defRPr>
            </a:lvl3pPr>
            <a:lvl4pPr marL="1600200" indent="-228600">
              <a:defRPr baseline="-25000">
                <a:solidFill>
                  <a:schemeClr val="tx1"/>
                </a:solidFill>
                <a:latin typeface="Arial" panose="020B0604020202020204" pitchFamily="34" charset="0"/>
                <a:ea typeface="宋体" panose="02010600030101010101" pitchFamily="2" charset="-122"/>
              </a:defRPr>
            </a:lvl4pPr>
            <a:lvl5pPr marL="2057400" indent="-228600">
              <a:defRPr baseline="-25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fld id="{402D1B92-4ED1-4747-A96E-A47FA2E75F54}" type="datetime1">
              <a:rPr lang="zh-CN" altLang="en-US" baseline="0" smtClean="0"/>
              <a:pPr/>
              <a:t>2023/9/26</a:t>
            </a:fld>
            <a:endParaRPr lang="en-US" altLang="zh-CN" baseline="0"/>
          </a:p>
        </p:txBody>
      </p:sp>
      <p:sp>
        <p:nvSpPr>
          <p:cNvPr id="10245" name="灯片编号占位符 4"/>
          <p:cNvSpPr>
            <a:spLocks noGrp="1"/>
          </p:cNvSpPr>
          <p:nvPr>
            <p:ph type="sldNum" sz="quarter" idx="12"/>
          </p:nvPr>
        </p:nvSpPr>
        <p:spPr>
          <a:noFill/>
        </p:spPr>
        <p:txBody>
          <a:bodyPr/>
          <a:lstStyle>
            <a:lvl1pPr>
              <a:defRPr baseline="-25000">
                <a:solidFill>
                  <a:schemeClr val="tx1"/>
                </a:solidFill>
                <a:latin typeface="Arial" panose="020B0604020202020204" pitchFamily="34" charset="0"/>
                <a:ea typeface="宋体" panose="02010600030101010101" pitchFamily="2" charset="-122"/>
              </a:defRPr>
            </a:lvl1pPr>
            <a:lvl2pPr marL="742950" indent="-285750">
              <a:defRPr baseline="-25000">
                <a:solidFill>
                  <a:schemeClr val="tx1"/>
                </a:solidFill>
                <a:latin typeface="Arial" panose="020B0604020202020204" pitchFamily="34" charset="0"/>
                <a:ea typeface="宋体" panose="02010600030101010101" pitchFamily="2" charset="-122"/>
              </a:defRPr>
            </a:lvl2pPr>
            <a:lvl3pPr marL="1143000" indent="-228600">
              <a:defRPr baseline="-25000">
                <a:solidFill>
                  <a:schemeClr val="tx1"/>
                </a:solidFill>
                <a:latin typeface="Arial" panose="020B0604020202020204" pitchFamily="34" charset="0"/>
                <a:ea typeface="宋体" panose="02010600030101010101" pitchFamily="2" charset="-122"/>
              </a:defRPr>
            </a:lvl3pPr>
            <a:lvl4pPr marL="1600200" indent="-228600">
              <a:defRPr baseline="-25000">
                <a:solidFill>
                  <a:schemeClr val="tx1"/>
                </a:solidFill>
                <a:latin typeface="Arial" panose="020B0604020202020204" pitchFamily="34" charset="0"/>
                <a:ea typeface="宋体" panose="02010600030101010101" pitchFamily="2" charset="-122"/>
              </a:defRPr>
            </a:lvl4pPr>
            <a:lvl5pPr marL="2057400" indent="-228600">
              <a:defRPr baseline="-25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fld id="{AE7ED3D9-FD51-4EAD-A1FB-92272FF3F388}" type="slidenum">
              <a:rPr lang="en-US" altLang="zh-CN" baseline="0" smtClean="0"/>
              <a:pPr/>
              <a:t>18</a:t>
            </a:fld>
            <a:endParaRPr lang="en-US" altLang="zh-CN" baseline="0"/>
          </a:p>
        </p:txBody>
      </p:sp>
      <p:pic>
        <p:nvPicPr>
          <p:cNvPr id="10247" name="图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026218"/>
            <a:ext cx="1798350"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图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75239" y="2026218"/>
            <a:ext cx="1798350"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38918" y="2026218"/>
            <a:ext cx="1800000"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图片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4248" y="2026218"/>
            <a:ext cx="1800000"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图片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87624" y="3891667"/>
            <a:ext cx="2767895" cy="2767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æ¾å¾®éä¸çintel 14çº³ç±³:æ¶ä½ç®¡ä¹ç¾">
            <a:extLst>
              <a:ext uri="{FF2B5EF4-FFF2-40B4-BE49-F238E27FC236}">
                <a16:creationId xmlns:a16="http://schemas.microsoft.com/office/drawing/2014/main" id="{DE0979B9-CBCB-4A9D-910B-FED640E935E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3319" y="3862271"/>
            <a:ext cx="3762892" cy="2415776"/>
          </a:xfrm>
          <a:prstGeom prst="rect">
            <a:avLst/>
          </a:prstGeom>
          <a:noFill/>
          <a:extLst>
            <a:ext uri="{909E8E84-426E-40DD-AFC4-6F175D3DCCD1}">
              <a14:hiddenFill xmlns:a14="http://schemas.microsoft.com/office/drawing/2010/main">
                <a:solidFill>
                  <a:srgbClr val="FFFFFF"/>
                </a:solidFill>
              </a14:hiddenFill>
            </a:ext>
          </a:extLst>
        </p:spPr>
      </p:pic>
      <p:sp>
        <p:nvSpPr>
          <p:cNvPr id="14" name="文本框 13">
            <a:extLst>
              <a:ext uri="{FF2B5EF4-FFF2-40B4-BE49-F238E27FC236}">
                <a16:creationId xmlns:a16="http://schemas.microsoft.com/office/drawing/2014/main" id="{A33EBDE7-133F-4D59-8955-EB4E9B9F617C}"/>
              </a:ext>
            </a:extLst>
          </p:cNvPr>
          <p:cNvSpPr txBox="1"/>
          <p:nvPr/>
        </p:nvSpPr>
        <p:spPr>
          <a:xfrm>
            <a:off x="5025783" y="6338082"/>
            <a:ext cx="3363998" cy="369332"/>
          </a:xfrm>
          <a:prstGeom prst="rect">
            <a:avLst/>
          </a:prstGeom>
          <a:noFill/>
        </p:spPr>
        <p:txBody>
          <a:bodyPr wrap="none" rtlCol="0">
            <a:spAutoFit/>
          </a:bodyPr>
          <a:lstStyle/>
          <a:p>
            <a:r>
              <a:rPr lang="zh-CN" altLang="en-US" b="1" baseline="0" dirty="0">
                <a:latin typeface="微软雅黑" panose="020B0503020204020204" pitchFamily="34" charset="-122"/>
                <a:ea typeface="微软雅黑" panose="020B0503020204020204" pitchFamily="34" charset="-122"/>
              </a:rPr>
              <a:t>显微镜下的</a:t>
            </a:r>
            <a:r>
              <a:rPr lang="en-US" altLang="zh-CN" b="1" baseline="0" dirty="0">
                <a:latin typeface="微软雅黑" panose="020B0503020204020204" pitchFamily="34" charset="-122"/>
                <a:ea typeface="微软雅黑" panose="020B0503020204020204" pitchFamily="34" charset="-122"/>
              </a:rPr>
              <a:t>intel 14</a:t>
            </a:r>
            <a:r>
              <a:rPr lang="zh-CN" altLang="en-US" b="1" baseline="0" dirty="0">
                <a:latin typeface="微软雅黑" panose="020B0503020204020204" pitchFamily="34" charset="-122"/>
                <a:ea typeface="微软雅黑" panose="020B0503020204020204" pitchFamily="34" charset="-122"/>
              </a:rPr>
              <a:t>纳米晶体管</a:t>
            </a:r>
            <a:endParaRPr lang="zh-CN" altLang="en-US" baseline="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06147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en-US" altLang="zh-CN">
                <a:ea typeface="宋体" panose="02010600030101010101" pitchFamily="2" charset="-122"/>
              </a:rPr>
              <a:t>Microprocessors contain millions of transistors</a:t>
            </a:r>
            <a:endParaRPr lang="zh-CN" altLang="en-US"/>
          </a:p>
        </p:txBody>
      </p:sp>
      <p:sp>
        <p:nvSpPr>
          <p:cNvPr id="9219" name="日期占位符 3"/>
          <p:cNvSpPr>
            <a:spLocks noGrp="1"/>
          </p:cNvSpPr>
          <p:nvPr>
            <p:ph type="dt" sz="quarter" idx="10"/>
          </p:nvPr>
        </p:nvSpPr>
        <p:spPr>
          <a:noFill/>
        </p:spPr>
        <p:txBody>
          <a:bodyPr/>
          <a:lstStyle>
            <a:lvl1pPr>
              <a:defRPr baseline="-25000">
                <a:solidFill>
                  <a:schemeClr val="tx1"/>
                </a:solidFill>
                <a:latin typeface="Arial" panose="020B0604020202020204" pitchFamily="34" charset="0"/>
                <a:ea typeface="宋体" panose="02010600030101010101" pitchFamily="2" charset="-122"/>
              </a:defRPr>
            </a:lvl1pPr>
            <a:lvl2pPr marL="742950" indent="-285750">
              <a:defRPr baseline="-25000">
                <a:solidFill>
                  <a:schemeClr val="tx1"/>
                </a:solidFill>
                <a:latin typeface="Arial" panose="020B0604020202020204" pitchFamily="34" charset="0"/>
                <a:ea typeface="宋体" panose="02010600030101010101" pitchFamily="2" charset="-122"/>
              </a:defRPr>
            </a:lvl2pPr>
            <a:lvl3pPr marL="1143000" indent="-228600">
              <a:defRPr baseline="-25000">
                <a:solidFill>
                  <a:schemeClr val="tx1"/>
                </a:solidFill>
                <a:latin typeface="Arial" panose="020B0604020202020204" pitchFamily="34" charset="0"/>
                <a:ea typeface="宋体" panose="02010600030101010101" pitchFamily="2" charset="-122"/>
              </a:defRPr>
            </a:lvl3pPr>
            <a:lvl4pPr marL="1600200" indent="-228600">
              <a:defRPr baseline="-25000">
                <a:solidFill>
                  <a:schemeClr val="tx1"/>
                </a:solidFill>
                <a:latin typeface="Arial" panose="020B0604020202020204" pitchFamily="34" charset="0"/>
                <a:ea typeface="宋体" panose="02010600030101010101" pitchFamily="2" charset="-122"/>
              </a:defRPr>
            </a:lvl4pPr>
            <a:lvl5pPr marL="2057400" indent="-228600">
              <a:defRPr baseline="-25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fld id="{C90F5188-66DB-4918-A48C-B3A6915FF799}" type="datetime1">
              <a:rPr lang="zh-CN" altLang="en-US" baseline="0" smtClean="0"/>
              <a:pPr/>
              <a:t>2023/9/26</a:t>
            </a:fld>
            <a:endParaRPr lang="en-US" altLang="zh-CN" baseline="0"/>
          </a:p>
        </p:txBody>
      </p:sp>
      <p:sp>
        <p:nvSpPr>
          <p:cNvPr id="9220" name="灯片编号占位符 4"/>
          <p:cNvSpPr>
            <a:spLocks noGrp="1"/>
          </p:cNvSpPr>
          <p:nvPr>
            <p:ph type="sldNum" sz="quarter" idx="12"/>
          </p:nvPr>
        </p:nvSpPr>
        <p:spPr>
          <a:noFill/>
        </p:spPr>
        <p:txBody>
          <a:bodyPr/>
          <a:lstStyle>
            <a:lvl1pPr>
              <a:defRPr baseline="-25000">
                <a:solidFill>
                  <a:schemeClr val="tx1"/>
                </a:solidFill>
                <a:latin typeface="Arial" panose="020B0604020202020204" pitchFamily="34" charset="0"/>
                <a:ea typeface="宋体" panose="02010600030101010101" pitchFamily="2" charset="-122"/>
              </a:defRPr>
            </a:lvl1pPr>
            <a:lvl2pPr marL="742950" indent="-285750">
              <a:defRPr baseline="-25000">
                <a:solidFill>
                  <a:schemeClr val="tx1"/>
                </a:solidFill>
                <a:latin typeface="Arial" panose="020B0604020202020204" pitchFamily="34" charset="0"/>
                <a:ea typeface="宋体" panose="02010600030101010101" pitchFamily="2" charset="-122"/>
              </a:defRPr>
            </a:lvl2pPr>
            <a:lvl3pPr marL="1143000" indent="-228600">
              <a:defRPr baseline="-25000">
                <a:solidFill>
                  <a:schemeClr val="tx1"/>
                </a:solidFill>
                <a:latin typeface="Arial" panose="020B0604020202020204" pitchFamily="34" charset="0"/>
                <a:ea typeface="宋体" panose="02010600030101010101" pitchFamily="2" charset="-122"/>
              </a:defRPr>
            </a:lvl3pPr>
            <a:lvl4pPr marL="1600200" indent="-228600">
              <a:defRPr baseline="-25000">
                <a:solidFill>
                  <a:schemeClr val="tx1"/>
                </a:solidFill>
                <a:latin typeface="Arial" panose="020B0604020202020204" pitchFamily="34" charset="0"/>
                <a:ea typeface="宋体" panose="02010600030101010101" pitchFamily="2" charset="-122"/>
              </a:defRPr>
            </a:lvl4pPr>
            <a:lvl5pPr marL="2057400" indent="-228600">
              <a:defRPr baseline="-25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fld id="{5A44AF44-09F9-4A6C-B5F9-3EBBB8EADFB8}" type="slidenum">
              <a:rPr lang="en-US" altLang="zh-CN" baseline="0" smtClean="0"/>
              <a:pPr/>
              <a:t>19</a:t>
            </a:fld>
            <a:endParaRPr lang="en-US" altLang="zh-CN" baseline="0"/>
          </a:p>
        </p:txBody>
      </p:sp>
      <p:pic>
        <p:nvPicPr>
          <p:cNvPr id="9221" name="图片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052513"/>
            <a:ext cx="2563813"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图片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1916113"/>
            <a:ext cx="4678362"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内容占位符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4437063"/>
            <a:ext cx="1974850"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021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Others_2">
            <a:extLst>
              <a:ext uri="{FF2B5EF4-FFF2-40B4-BE49-F238E27FC236}">
                <a16:creationId xmlns:a16="http://schemas.microsoft.com/office/drawing/2014/main" id="{9056126C-8529-435C-A5C5-25B6DCFEACB5}"/>
              </a:ext>
            </a:extLst>
          </p:cNvPr>
          <p:cNvSpPr txBox="1"/>
          <p:nvPr>
            <p:custDataLst>
              <p:tags r:id="rId2"/>
            </p:custDataLst>
          </p:nvPr>
        </p:nvSpPr>
        <p:spPr>
          <a:xfrm>
            <a:off x="67798" y="224843"/>
            <a:ext cx="2023020" cy="492443"/>
          </a:xfrm>
          <a:prstGeom prst="rect">
            <a:avLst/>
          </a:prstGeom>
          <a:noFill/>
        </p:spPr>
        <p:txBody>
          <a:bodyPr wrap="square" lIns="0" tIns="0" rIns="0" bIns="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Outline</a:t>
            </a: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2" name="TextBox 7">
            <a:extLst>
              <a:ext uri="{FF2B5EF4-FFF2-40B4-BE49-F238E27FC236}">
                <a16:creationId xmlns:a16="http://schemas.microsoft.com/office/drawing/2014/main" id="{FBFB4F98-A1B6-4B54-9432-9B1BAD84A11C}"/>
              </a:ext>
            </a:extLst>
          </p:cNvPr>
          <p:cNvSpPr txBox="1">
            <a:spLocks noChangeArrowheads="1"/>
          </p:cNvSpPr>
          <p:nvPr/>
        </p:nvSpPr>
        <p:spPr bwMode="auto">
          <a:xfrm>
            <a:off x="1215912" y="1861642"/>
            <a:ext cx="7418983"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rgbClr val="003399"/>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Review</a:t>
            </a:r>
          </a:p>
        </p:txBody>
      </p:sp>
      <p:sp>
        <p:nvSpPr>
          <p:cNvPr id="23" name="Text Box 17">
            <a:extLst>
              <a:ext uri="{FF2B5EF4-FFF2-40B4-BE49-F238E27FC236}">
                <a16:creationId xmlns:a16="http://schemas.microsoft.com/office/drawing/2014/main" id="{10064102-F5B2-40A8-A097-05F8C082B551}"/>
              </a:ext>
            </a:extLst>
          </p:cNvPr>
          <p:cNvSpPr txBox="1">
            <a:spLocks noChangeArrowheads="1"/>
          </p:cNvSpPr>
          <p:nvPr/>
        </p:nvSpPr>
        <p:spPr bwMode="auto">
          <a:xfrm>
            <a:off x="467544" y="1768676"/>
            <a:ext cx="611764" cy="624357"/>
          </a:xfrm>
          <a:prstGeom prst="rect">
            <a:avLst/>
          </a:prstGeom>
          <a:solidFill>
            <a:srgbClr val="003399">
              <a:alpha val="67000"/>
            </a:srgbClr>
          </a:soli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1</a:t>
            </a:r>
          </a:p>
        </p:txBody>
      </p:sp>
      <p:cxnSp>
        <p:nvCxnSpPr>
          <p:cNvPr id="31" name="直接连接符 30">
            <a:extLst>
              <a:ext uri="{FF2B5EF4-FFF2-40B4-BE49-F238E27FC236}">
                <a16:creationId xmlns:a16="http://schemas.microsoft.com/office/drawing/2014/main" id="{D93F16C4-A290-47B9-BA72-08B73E244C4D}"/>
              </a:ext>
            </a:extLst>
          </p:cNvPr>
          <p:cNvCxnSpPr/>
          <p:nvPr/>
        </p:nvCxnSpPr>
        <p:spPr>
          <a:xfrm>
            <a:off x="474181" y="2415697"/>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 Box 17">
            <a:extLst>
              <a:ext uri="{FF2B5EF4-FFF2-40B4-BE49-F238E27FC236}">
                <a16:creationId xmlns:a16="http://schemas.microsoft.com/office/drawing/2014/main" id="{EF1DEE29-9275-45CA-A1C1-B2DD20A3374C}"/>
              </a:ext>
            </a:extLst>
          </p:cNvPr>
          <p:cNvSpPr txBox="1">
            <a:spLocks noChangeArrowheads="1"/>
          </p:cNvSpPr>
          <p:nvPr/>
        </p:nvSpPr>
        <p:spPr bwMode="auto">
          <a:xfrm>
            <a:off x="473592" y="3351456"/>
            <a:ext cx="611764" cy="624357"/>
          </a:xfrm>
          <a:prstGeom prst="rect">
            <a:avLst/>
          </a:prstGeom>
          <a:solidFill>
            <a:srgbClr val="003399">
              <a:alpha val="67000"/>
            </a:srgbClr>
          </a:soli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3</a:t>
            </a:r>
          </a:p>
        </p:txBody>
      </p:sp>
      <p:sp>
        <p:nvSpPr>
          <p:cNvPr id="33" name="矩形 17">
            <a:extLst>
              <a:ext uri="{FF2B5EF4-FFF2-40B4-BE49-F238E27FC236}">
                <a16:creationId xmlns:a16="http://schemas.microsoft.com/office/drawing/2014/main" id="{8D3CB30D-E9CE-4AAA-8189-C4674F81A9E0}"/>
              </a:ext>
            </a:extLst>
          </p:cNvPr>
          <p:cNvSpPr>
            <a:spLocks noChangeArrowheads="1"/>
          </p:cNvSpPr>
          <p:nvPr/>
        </p:nvSpPr>
        <p:spPr bwMode="auto">
          <a:xfrm>
            <a:off x="1259632" y="3444422"/>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rgbClr val="003399"/>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Logic Gates</a:t>
            </a:r>
          </a:p>
        </p:txBody>
      </p:sp>
      <p:cxnSp>
        <p:nvCxnSpPr>
          <p:cNvPr id="34" name="直接连接符 33">
            <a:extLst>
              <a:ext uri="{FF2B5EF4-FFF2-40B4-BE49-F238E27FC236}">
                <a16:creationId xmlns:a16="http://schemas.microsoft.com/office/drawing/2014/main" id="{180CF5E8-68AF-4F8B-B510-DB9A7B9CCB03}"/>
              </a:ext>
            </a:extLst>
          </p:cNvPr>
          <p:cNvCxnSpPr/>
          <p:nvPr/>
        </p:nvCxnSpPr>
        <p:spPr>
          <a:xfrm>
            <a:off x="438669" y="4005064"/>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 Box 17">
            <a:extLst>
              <a:ext uri="{FF2B5EF4-FFF2-40B4-BE49-F238E27FC236}">
                <a16:creationId xmlns:a16="http://schemas.microsoft.com/office/drawing/2014/main" id="{CE5C1212-F8ED-4FB6-A797-C6AFBC1794BE}"/>
              </a:ext>
            </a:extLst>
          </p:cNvPr>
          <p:cNvSpPr txBox="1">
            <a:spLocks noChangeArrowheads="1"/>
          </p:cNvSpPr>
          <p:nvPr/>
        </p:nvSpPr>
        <p:spPr bwMode="auto">
          <a:xfrm>
            <a:off x="473592" y="2554177"/>
            <a:ext cx="611764" cy="624357"/>
          </a:xfrm>
          <a:prstGeom prst="rect">
            <a:avLst/>
          </a:prstGeom>
          <a:solidFill>
            <a:srgbClr val="003399">
              <a:alpha val="67000"/>
            </a:srgbClr>
          </a:soli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2</a:t>
            </a:r>
          </a:p>
        </p:txBody>
      </p:sp>
      <p:sp>
        <p:nvSpPr>
          <p:cNvPr id="21" name="矩形 17">
            <a:extLst>
              <a:ext uri="{FF2B5EF4-FFF2-40B4-BE49-F238E27FC236}">
                <a16:creationId xmlns:a16="http://schemas.microsoft.com/office/drawing/2014/main" id="{71D289C4-D39F-4710-BBD5-91958FB2996C}"/>
              </a:ext>
            </a:extLst>
          </p:cNvPr>
          <p:cNvSpPr>
            <a:spLocks noChangeArrowheads="1"/>
          </p:cNvSpPr>
          <p:nvPr/>
        </p:nvSpPr>
        <p:spPr bwMode="auto">
          <a:xfrm>
            <a:off x="1259632" y="2647143"/>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rgbClr val="003399"/>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The Transistor</a:t>
            </a:r>
          </a:p>
        </p:txBody>
      </p:sp>
      <p:cxnSp>
        <p:nvCxnSpPr>
          <p:cNvPr id="30" name="直接连接符 29">
            <a:extLst>
              <a:ext uri="{FF2B5EF4-FFF2-40B4-BE49-F238E27FC236}">
                <a16:creationId xmlns:a16="http://schemas.microsoft.com/office/drawing/2014/main" id="{F27503D4-1039-4406-BA5B-9D61A87E45D7}"/>
              </a:ext>
            </a:extLst>
          </p:cNvPr>
          <p:cNvCxnSpPr/>
          <p:nvPr/>
        </p:nvCxnSpPr>
        <p:spPr>
          <a:xfrm>
            <a:off x="438669" y="3207785"/>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30B97DD4-DFAF-460E-BBC2-FAD7477409F4}"/>
              </a:ext>
            </a:extLst>
          </p:cNvPr>
          <p:cNvCxnSpPr/>
          <p:nvPr/>
        </p:nvCxnSpPr>
        <p:spPr>
          <a:xfrm>
            <a:off x="474181" y="3212976"/>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Text Box 17">
            <a:extLst>
              <a:ext uri="{FF2B5EF4-FFF2-40B4-BE49-F238E27FC236}">
                <a16:creationId xmlns:a16="http://schemas.microsoft.com/office/drawing/2014/main" id="{F2A6EB95-A217-45C7-8DA1-F9D56EBAD5F0}"/>
              </a:ext>
            </a:extLst>
          </p:cNvPr>
          <p:cNvSpPr txBox="1">
            <a:spLocks noChangeArrowheads="1"/>
          </p:cNvSpPr>
          <p:nvPr/>
        </p:nvSpPr>
        <p:spPr bwMode="auto">
          <a:xfrm>
            <a:off x="473592" y="4143544"/>
            <a:ext cx="611764" cy="624357"/>
          </a:xfrm>
          <a:prstGeom prst="rect">
            <a:avLst/>
          </a:prstGeom>
          <a:solidFill>
            <a:srgbClr val="003399">
              <a:alpha val="67000"/>
            </a:srgbClr>
          </a:soli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4</a:t>
            </a:r>
          </a:p>
        </p:txBody>
      </p:sp>
      <p:sp>
        <p:nvSpPr>
          <p:cNvPr id="38" name="矩形 17">
            <a:extLst>
              <a:ext uri="{FF2B5EF4-FFF2-40B4-BE49-F238E27FC236}">
                <a16:creationId xmlns:a16="http://schemas.microsoft.com/office/drawing/2014/main" id="{F662604F-4382-4FEE-B5E3-B873FB9B4A27}"/>
              </a:ext>
            </a:extLst>
          </p:cNvPr>
          <p:cNvSpPr>
            <a:spLocks noChangeArrowheads="1"/>
          </p:cNvSpPr>
          <p:nvPr/>
        </p:nvSpPr>
        <p:spPr bwMode="auto">
          <a:xfrm>
            <a:off x="1259632" y="4236510"/>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rgbClr val="003399"/>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Summary</a:t>
            </a:r>
          </a:p>
        </p:txBody>
      </p:sp>
      <p:cxnSp>
        <p:nvCxnSpPr>
          <p:cNvPr id="39" name="直接连接符 38">
            <a:extLst>
              <a:ext uri="{FF2B5EF4-FFF2-40B4-BE49-F238E27FC236}">
                <a16:creationId xmlns:a16="http://schemas.microsoft.com/office/drawing/2014/main" id="{EA20B8CD-2A08-41F9-9C3E-98C5A0BC9771}"/>
              </a:ext>
            </a:extLst>
          </p:cNvPr>
          <p:cNvCxnSpPr/>
          <p:nvPr/>
        </p:nvCxnSpPr>
        <p:spPr>
          <a:xfrm>
            <a:off x="438669" y="4797152"/>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67884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r>
              <a:rPr lang="en-US" altLang="zh-CN" dirty="0">
                <a:ea typeface="宋体" panose="02010600030101010101" pitchFamily="2" charset="-122"/>
              </a:rPr>
              <a:t>Microprocessors contain millions of transistors</a:t>
            </a:r>
            <a:endParaRPr lang="zh-CN" altLang="en-US" dirty="0"/>
          </a:p>
        </p:txBody>
      </p:sp>
      <p:sp>
        <p:nvSpPr>
          <p:cNvPr id="8195" name="日期占位符 3"/>
          <p:cNvSpPr>
            <a:spLocks noGrp="1"/>
          </p:cNvSpPr>
          <p:nvPr>
            <p:ph type="dt" sz="quarter" idx="10"/>
          </p:nvPr>
        </p:nvSpPr>
        <p:spPr>
          <a:noFill/>
        </p:spPr>
        <p:txBody>
          <a:bodyPr/>
          <a:lstStyle>
            <a:lvl1pPr>
              <a:defRPr baseline="-25000">
                <a:solidFill>
                  <a:schemeClr val="tx1"/>
                </a:solidFill>
                <a:latin typeface="Arial" panose="020B0604020202020204" pitchFamily="34" charset="0"/>
                <a:ea typeface="宋体" panose="02010600030101010101" pitchFamily="2" charset="-122"/>
              </a:defRPr>
            </a:lvl1pPr>
            <a:lvl2pPr marL="742950" indent="-285750">
              <a:defRPr baseline="-25000">
                <a:solidFill>
                  <a:schemeClr val="tx1"/>
                </a:solidFill>
                <a:latin typeface="Arial" panose="020B0604020202020204" pitchFamily="34" charset="0"/>
                <a:ea typeface="宋体" panose="02010600030101010101" pitchFamily="2" charset="-122"/>
              </a:defRPr>
            </a:lvl2pPr>
            <a:lvl3pPr marL="1143000" indent="-228600">
              <a:defRPr baseline="-25000">
                <a:solidFill>
                  <a:schemeClr val="tx1"/>
                </a:solidFill>
                <a:latin typeface="Arial" panose="020B0604020202020204" pitchFamily="34" charset="0"/>
                <a:ea typeface="宋体" panose="02010600030101010101" pitchFamily="2" charset="-122"/>
              </a:defRPr>
            </a:lvl3pPr>
            <a:lvl4pPr marL="1600200" indent="-228600">
              <a:defRPr baseline="-25000">
                <a:solidFill>
                  <a:schemeClr val="tx1"/>
                </a:solidFill>
                <a:latin typeface="Arial" panose="020B0604020202020204" pitchFamily="34" charset="0"/>
                <a:ea typeface="宋体" panose="02010600030101010101" pitchFamily="2" charset="-122"/>
              </a:defRPr>
            </a:lvl4pPr>
            <a:lvl5pPr marL="2057400" indent="-228600">
              <a:defRPr baseline="-25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fld id="{3ED241EA-C530-4556-AC41-700E3D578242}" type="datetime1">
              <a:rPr lang="zh-CN" altLang="en-US" baseline="0" smtClean="0"/>
              <a:pPr/>
              <a:t>2023/9/26</a:t>
            </a:fld>
            <a:endParaRPr lang="en-US" altLang="zh-CN" baseline="0"/>
          </a:p>
        </p:txBody>
      </p:sp>
      <p:sp>
        <p:nvSpPr>
          <p:cNvPr id="8196" name="灯片编号占位符 4"/>
          <p:cNvSpPr>
            <a:spLocks noGrp="1"/>
          </p:cNvSpPr>
          <p:nvPr>
            <p:ph type="sldNum" sz="quarter" idx="12"/>
          </p:nvPr>
        </p:nvSpPr>
        <p:spPr>
          <a:noFill/>
        </p:spPr>
        <p:txBody>
          <a:bodyPr/>
          <a:lstStyle>
            <a:lvl1pPr>
              <a:defRPr baseline="-25000">
                <a:solidFill>
                  <a:schemeClr val="tx1"/>
                </a:solidFill>
                <a:latin typeface="Arial" panose="020B0604020202020204" pitchFamily="34" charset="0"/>
                <a:ea typeface="宋体" panose="02010600030101010101" pitchFamily="2" charset="-122"/>
              </a:defRPr>
            </a:lvl1pPr>
            <a:lvl2pPr marL="742950" indent="-285750">
              <a:defRPr baseline="-25000">
                <a:solidFill>
                  <a:schemeClr val="tx1"/>
                </a:solidFill>
                <a:latin typeface="Arial" panose="020B0604020202020204" pitchFamily="34" charset="0"/>
                <a:ea typeface="宋体" panose="02010600030101010101" pitchFamily="2" charset="-122"/>
              </a:defRPr>
            </a:lvl2pPr>
            <a:lvl3pPr marL="1143000" indent="-228600">
              <a:defRPr baseline="-25000">
                <a:solidFill>
                  <a:schemeClr val="tx1"/>
                </a:solidFill>
                <a:latin typeface="Arial" panose="020B0604020202020204" pitchFamily="34" charset="0"/>
                <a:ea typeface="宋体" panose="02010600030101010101" pitchFamily="2" charset="-122"/>
              </a:defRPr>
            </a:lvl3pPr>
            <a:lvl4pPr marL="1600200" indent="-228600">
              <a:defRPr baseline="-25000">
                <a:solidFill>
                  <a:schemeClr val="tx1"/>
                </a:solidFill>
                <a:latin typeface="Arial" panose="020B0604020202020204" pitchFamily="34" charset="0"/>
                <a:ea typeface="宋体" panose="02010600030101010101" pitchFamily="2" charset="-122"/>
              </a:defRPr>
            </a:lvl4pPr>
            <a:lvl5pPr marL="2057400" indent="-228600">
              <a:defRPr baseline="-25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aseline="-25000">
                <a:solidFill>
                  <a:schemeClr val="tx1"/>
                </a:solidFill>
                <a:latin typeface="Arial" panose="020B0604020202020204" pitchFamily="34" charset="0"/>
                <a:ea typeface="宋体" panose="02010600030101010101" pitchFamily="2" charset="-122"/>
              </a:defRPr>
            </a:lvl9pPr>
          </a:lstStyle>
          <a:p>
            <a:fld id="{ED93FF7D-05EA-4BE0-BAA3-BC64EAC4B554}" type="slidenum">
              <a:rPr lang="en-US" altLang="zh-CN" baseline="0" smtClean="0"/>
              <a:pPr/>
              <a:t>20</a:t>
            </a:fld>
            <a:endParaRPr lang="en-US" altLang="zh-CN" baseline="0"/>
          </a:p>
        </p:txBody>
      </p:sp>
      <p:pic>
        <p:nvPicPr>
          <p:cNvPr id="819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227773"/>
            <a:ext cx="8804275"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896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4E73A1-1510-42CB-854E-5CA7BCED8A8A}"/>
              </a:ext>
            </a:extLst>
          </p:cNvPr>
          <p:cNvSpPr>
            <a:spLocks noGrp="1"/>
          </p:cNvSpPr>
          <p:nvPr>
            <p:ph type="title"/>
          </p:nvPr>
        </p:nvSpPr>
        <p:spPr/>
        <p:txBody>
          <a:bodyPr/>
          <a:lstStyle/>
          <a:p>
            <a:endParaRPr lang="zh-CN" altLang="en-US"/>
          </a:p>
        </p:txBody>
      </p:sp>
      <p:pic>
        <p:nvPicPr>
          <p:cNvPr id="7" name="图片 6">
            <a:extLst>
              <a:ext uri="{FF2B5EF4-FFF2-40B4-BE49-F238E27FC236}">
                <a16:creationId xmlns:a16="http://schemas.microsoft.com/office/drawing/2014/main" id="{8706C9A3-6475-442A-BD30-B9B747150C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40" y="166328"/>
            <a:ext cx="9032920" cy="6525344"/>
          </a:xfrm>
          <a:prstGeom prst="rect">
            <a:avLst/>
          </a:prstGeom>
        </p:spPr>
      </p:pic>
    </p:spTree>
    <p:extLst>
      <p:ext uri="{BB962C8B-B14F-4D97-AF65-F5344CB8AC3E}">
        <p14:creationId xmlns:p14="http://schemas.microsoft.com/office/powerpoint/2010/main" val="3895742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Others_2">
            <a:extLst>
              <a:ext uri="{FF2B5EF4-FFF2-40B4-BE49-F238E27FC236}">
                <a16:creationId xmlns:a16="http://schemas.microsoft.com/office/drawing/2014/main" id="{9056126C-8529-435C-A5C5-25B6DCFEACB5}"/>
              </a:ext>
            </a:extLst>
          </p:cNvPr>
          <p:cNvSpPr txBox="1"/>
          <p:nvPr>
            <p:custDataLst>
              <p:tags r:id="rId2"/>
            </p:custDataLst>
          </p:nvPr>
        </p:nvSpPr>
        <p:spPr>
          <a:xfrm>
            <a:off x="67798" y="224843"/>
            <a:ext cx="2023020" cy="492443"/>
          </a:xfrm>
          <a:prstGeom prst="rect">
            <a:avLst/>
          </a:prstGeom>
          <a:noFill/>
        </p:spPr>
        <p:txBody>
          <a:bodyPr wrap="square" lIns="0" tIns="0" rIns="0" bIns="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Outline</a:t>
            </a: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2" name="TextBox 7">
            <a:extLst>
              <a:ext uri="{FF2B5EF4-FFF2-40B4-BE49-F238E27FC236}">
                <a16:creationId xmlns:a16="http://schemas.microsoft.com/office/drawing/2014/main" id="{FBFB4F98-A1B6-4B54-9432-9B1BAD84A11C}"/>
              </a:ext>
            </a:extLst>
          </p:cNvPr>
          <p:cNvSpPr txBox="1">
            <a:spLocks noChangeArrowheads="1"/>
          </p:cNvSpPr>
          <p:nvPr/>
        </p:nvSpPr>
        <p:spPr bwMode="auto">
          <a:xfrm>
            <a:off x="1215912" y="1861642"/>
            <a:ext cx="7418983"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Review</a:t>
            </a:r>
          </a:p>
        </p:txBody>
      </p:sp>
      <p:sp>
        <p:nvSpPr>
          <p:cNvPr id="23" name="Text Box 17">
            <a:extLst>
              <a:ext uri="{FF2B5EF4-FFF2-40B4-BE49-F238E27FC236}">
                <a16:creationId xmlns:a16="http://schemas.microsoft.com/office/drawing/2014/main" id="{10064102-F5B2-40A8-A097-05F8C082B551}"/>
              </a:ext>
            </a:extLst>
          </p:cNvPr>
          <p:cNvSpPr txBox="1">
            <a:spLocks noChangeArrowheads="1"/>
          </p:cNvSpPr>
          <p:nvPr/>
        </p:nvSpPr>
        <p:spPr bwMode="auto">
          <a:xfrm>
            <a:off x="467544" y="1768676"/>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1</a:t>
            </a:r>
          </a:p>
        </p:txBody>
      </p:sp>
      <p:cxnSp>
        <p:nvCxnSpPr>
          <p:cNvPr id="31" name="直接连接符 30">
            <a:extLst>
              <a:ext uri="{FF2B5EF4-FFF2-40B4-BE49-F238E27FC236}">
                <a16:creationId xmlns:a16="http://schemas.microsoft.com/office/drawing/2014/main" id="{D93F16C4-A290-47B9-BA72-08B73E244C4D}"/>
              </a:ext>
            </a:extLst>
          </p:cNvPr>
          <p:cNvCxnSpPr/>
          <p:nvPr/>
        </p:nvCxnSpPr>
        <p:spPr>
          <a:xfrm>
            <a:off x="474181" y="2415697"/>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 Box 17">
            <a:extLst>
              <a:ext uri="{FF2B5EF4-FFF2-40B4-BE49-F238E27FC236}">
                <a16:creationId xmlns:a16="http://schemas.microsoft.com/office/drawing/2014/main" id="{EF1DEE29-9275-45CA-A1C1-B2DD20A3374C}"/>
              </a:ext>
            </a:extLst>
          </p:cNvPr>
          <p:cNvSpPr txBox="1">
            <a:spLocks noChangeArrowheads="1"/>
          </p:cNvSpPr>
          <p:nvPr/>
        </p:nvSpPr>
        <p:spPr bwMode="auto">
          <a:xfrm>
            <a:off x="473592" y="3351456"/>
            <a:ext cx="611764" cy="624357"/>
          </a:xfrm>
          <a:prstGeom prst="rect">
            <a:avLst/>
          </a:prstGeom>
          <a:solidFill>
            <a:srgbClr val="003399">
              <a:alpha val="67000"/>
            </a:srgbClr>
          </a:soli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3</a:t>
            </a:r>
          </a:p>
        </p:txBody>
      </p:sp>
      <p:sp>
        <p:nvSpPr>
          <p:cNvPr id="33" name="矩形 17">
            <a:extLst>
              <a:ext uri="{FF2B5EF4-FFF2-40B4-BE49-F238E27FC236}">
                <a16:creationId xmlns:a16="http://schemas.microsoft.com/office/drawing/2014/main" id="{8D3CB30D-E9CE-4AAA-8189-C4674F81A9E0}"/>
              </a:ext>
            </a:extLst>
          </p:cNvPr>
          <p:cNvSpPr>
            <a:spLocks noChangeArrowheads="1"/>
          </p:cNvSpPr>
          <p:nvPr/>
        </p:nvSpPr>
        <p:spPr bwMode="auto">
          <a:xfrm>
            <a:off x="1259632" y="3444422"/>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rgbClr val="003399"/>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Logic Gates</a:t>
            </a:r>
          </a:p>
        </p:txBody>
      </p:sp>
      <p:cxnSp>
        <p:nvCxnSpPr>
          <p:cNvPr id="34" name="直接连接符 33">
            <a:extLst>
              <a:ext uri="{FF2B5EF4-FFF2-40B4-BE49-F238E27FC236}">
                <a16:creationId xmlns:a16="http://schemas.microsoft.com/office/drawing/2014/main" id="{180CF5E8-68AF-4F8B-B510-DB9A7B9CCB03}"/>
              </a:ext>
            </a:extLst>
          </p:cNvPr>
          <p:cNvCxnSpPr/>
          <p:nvPr/>
        </p:nvCxnSpPr>
        <p:spPr>
          <a:xfrm>
            <a:off x="438669" y="4005064"/>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 Box 17">
            <a:extLst>
              <a:ext uri="{FF2B5EF4-FFF2-40B4-BE49-F238E27FC236}">
                <a16:creationId xmlns:a16="http://schemas.microsoft.com/office/drawing/2014/main" id="{CE5C1212-F8ED-4FB6-A797-C6AFBC1794BE}"/>
              </a:ext>
            </a:extLst>
          </p:cNvPr>
          <p:cNvSpPr txBox="1">
            <a:spLocks noChangeArrowheads="1"/>
          </p:cNvSpPr>
          <p:nvPr/>
        </p:nvSpPr>
        <p:spPr bwMode="auto">
          <a:xfrm>
            <a:off x="473592" y="2554177"/>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2</a:t>
            </a:r>
          </a:p>
        </p:txBody>
      </p:sp>
      <p:sp>
        <p:nvSpPr>
          <p:cNvPr id="21" name="矩形 17">
            <a:extLst>
              <a:ext uri="{FF2B5EF4-FFF2-40B4-BE49-F238E27FC236}">
                <a16:creationId xmlns:a16="http://schemas.microsoft.com/office/drawing/2014/main" id="{71D289C4-D39F-4710-BBD5-91958FB2996C}"/>
              </a:ext>
            </a:extLst>
          </p:cNvPr>
          <p:cNvSpPr>
            <a:spLocks noChangeArrowheads="1"/>
          </p:cNvSpPr>
          <p:nvPr/>
        </p:nvSpPr>
        <p:spPr bwMode="auto">
          <a:xfrm>
            <a:off x="1259632" y="2647143"/>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The Transistor</a:t>
            </a:r>
          </a:p>
        </p:txBody>
      </p:sp>
      <p:cxnSp>
        <p:nvCxnSpPr>
          <p:cNvPr id="30" name="直接连接符 29">
            <a:extLst>
              <a:ext uri="{FF2B5EF4-FFF2-40B4-BE49-F238E27FC236}">
                <a16:creationId xmlns:a16="http://schemas.microsoft.com/office/drawing/2014/main" id="{F27503D4-1039-4406-BA5B-9D61A87E45D7}"/>
              </a:ext>
            </a:extLst>
          </p:cNvPr>
          <p:cNvCxnSpPr/>
          <p:nvPr/>
        </p:nvCxnSpPr>
        <p:spPr>
          <a:xfrm>
            <a:off x="438669" y="3207785"/>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30B97DD4-DFAF-460E-BBC2-FAD7477409F4}"/>
              </a:ext>
            </a:extLst>
          </p:cNvPr>
          <p:cNvCxnSpPr/>
          <p:nvPr/>
        </p:nvCxnSpPr>
        <p:spPr>
          <a:xfrm>
            <a:off x="474181" y="3212976"/>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Text Box 17">
            <a:extLst>
              <a:ext uri="{FF2B5EF4-FFF2-40B4-BE49-F238E27FC236}">
                <a16:creationId xmlns:a16="http://schemas.microsoft.com/office/drawing/2014/main" id="{F2A6EB95-A217-45C7-8DA1-F9D56EBAD5F0}"/>
              </a:ext>
            </a:extLst>
          </p:cNvPr>
          <p:cNvSpPr txBox="1">
            <a:spLocks noChangeArrowheads="1"/>
          </p:cNvSpPr>
          <p:nvPr/>
        </p:nvSpPr>
        <p:spPr bwMode="auto">
          <a:xfrm>
            <a:off x="473592" y="4143544"/>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4</a:t>
            </a:r>
          </a:p>
        </p:txBody>
      </p:sp>
      <p:sp>
        <p:nvSpPr>
          <p:cNvPr id="38" name="矩形 17">
            <a:extLst>
              <a:ext uri="{FF2B5EF4-FFF2-40B4-BE49-F238E27FC236}">
                <a16:creationId xmlns:a16="http://schemas.microsoft.com/office/drawing/2014/main" id="{F662604F-4382-4FEE-B5E3-B873FB9B4A27}"/>
              </a:ext>
            </a:extLst>
          </p:cNvPr>
          <p:cNvSpPr>
            <a:spLocks noChangeArrowheads="1"/>
          </p:cNvSpPr>
          <p:nvPr/>
        </p:nvSpPr>
        <p:spPr bwMode="auto">
          <a:xfrm>
            <a:off x="1259632" y="4236510"/>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Summary</a:t>
            </a:r>
          </a:p>
        </p:txBody>
      </p:sp>
      <p:cxnSp>
        <p:nvCxnSpPr>
          <p:cNvPr id="39" name="直接连接符 38">
            <a:extLst>
              <a:ext uri="{FF2B5EF4-FFF2-40B4-BE49-F238E27FC236}">
                <a16:creationId xmlns:a16="http://schemas.microsoft.com/office/drawing/2014/main" id="{EA20B8CD-2A08-41F9-9C3E-98C5A0BC9771}"/>
              </a:ext>
            </a:extLst>
          </p:cNvPr>
          <p:cNvCxnSpPr/>
          <p:nvPr/>
        </p:nvCxnSpPr>
        <p:spPr>
          <a:xfrm>
            <a:off x="438669" y="4797152"/>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07180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4E0AE0-6E15-4512-8F3E-F8BF2832A0E8}"/>
              </a:ext>
            </a:extLst>
          </p:cNvPr>
          <p:cNvSpPr>
            <a:spLocks noGrp="1"/>
          </p:cNvSpPr>
          <p:nvPr>
            <p:ph type="title"/>
          </p:nvPr>
        </p:nvSpPr>
        <p:spPr/>
        <p:txBody>
          <a:bodyPr/>
          <a:lstStyle/>
          <a:p>
            <a:r>
              <a:rPr lang="en-US" altLang="zh-CN" dirty="0"/>
              <a:t>Approach: Bottom Up </a:t>
            </a:r>
            <a:endParaRPr lang="zh-CN" altLang="en-US" dirty="0"/>
          </a:p>
        </p:txBody>
      </p:sp>
      <p:sp>
        <p:nvSpPr>
          <p:cNvPr id="4" name="日期占位符 3">
            <a:extLst>
              <a:ext uri="{FF2B5EF4-FFF2-40B4-BE49-F238E27FC236}">
                <a16:creationId xmlns:a16="http://schemas.microsoft.com/office/drawing/2014/main" id="{583BF6F2-CAF4-4101-9F03-A0E4074FAC77}"/>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AF88401-22E9-4153-B0F5-3C3505E5B3D2}" type="datetime1">
              <a:rPr kumimoji="0" lang="zh-CN" altLang="en-US" sz="1400" b="0" i="0" u="none" strike="noStrike" kern="1200" cap="none" spc="0" normalizeH="0" baseline="-25000" noProof="0" smtClean="0">
                <a:ln>
                  <a:noFill/>
                </a:ln>
                <a:solidFill>
                  <a:srgbClr val="000000"/>
                </a:solidFill>
                <a:effectLst/>
                <a:uLnTx/>
                <a:uFillTx/>
                <a:latin typeface="Arial"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2023/9/26</a:t>
            </a:fld>
            <a:endParaRPr kumimoji="0" lang="en-US" sz="1400" b="0" i="0" u="none" strike="noStrike" kern="1200" cap="none" spc="0" normalizeH="0" baseline="-25000" noProof="0">
              <a:ln>
                <a:noFill/>
              </a:ln>
              <a:solidFill>
                <a:srgbClr val="000000"/>
              </a:solidFill>
              <a:effectLst/>
              <a:uLnTx/>
              <a:uFillTx/>
              <a:latin typeface="Arial" pitchFamily="34" charset="0"/>
              <a:ea typeface="宋体" panose="02010600030101010101" pitchFamily="2" charset="-122"/>
              <a:cs typeface="+mn-cs"/>
            </a:endParaRPr>
          </a:p>
        </p:txBody>
      </p:sp>
      <p:sp>
        <p:nvSpPr>
          <p:cNvPr id="6" name="灯片编号占位符 5">
            <a:extLst>
              <a:ext uri="{FF2B5EF4-FFF2-40B4-BE49-F238E27FC236}">
                <a16:creationId xmlns:a16="http://schemas.microsoft.com/office/drawing/2014/main" id="{5CD36BFC-1E3D-4EEA-9BB0-DB44D187E02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83AA37B-31F2-46EE-90A4-68D9AA6A4383}" type="slidenum">
              <a:rPr kumimoji="0" lang="en-US" altLang="zh-CN" sz="1400" b="0" i="0" u="none" strike="noStrike" kern="1200" cap="none" spc="0" normalizeH="0" baseline="-2500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grpSp>
        <p:nvGrpSpPr>
          <p:cNvPr id="28689" name="组合 28688">
            <a:extLst>
              <a:ext uri="{FF2B5EF4-FFF2-40B4-BE49-F238E27FC236}">
                <a16:creationId xmlns:a16="http://schemas.microsoft.com/office/drawing/2014/main" id="{2E3255AD-BBDB-492C-AC13-4F0814C0ABB0}"/>
              </a:ext>
            </a:extLst>
          </p:cNvPr>
          <p:cNvGrpSpPr/>
          <p:nvPr/>
        </p:nvGrpSpPr>
        <p:grpSpPr>
          <a:xfrm>
            <a:off x="300199" y="3659112"/>
            <a:ext cx="1917962" cy="1930128"/>
            <a:chOff x="488355" y="2599051"/>
            <a:chExt cx="1917962" cy="1930128"/>
          </a:xfrm>
        </p:grpSpPr>
        <p:pic>
          <p:nvPicPr>
            <p:cNvPr id="28686" name="Picture 14" descr="ç¸å³å¾ç">
              <a:extLst>
                <a:ext uri="{FF2B5EF4-FFF2-40B4-BE49-F238E27FC236}">
                  <a16:creationId xmlns:a16="http://schemas.microsoft.com/office/drawing/2014/main" id="{AF3F7E64-1ED3-4FE9-B8AC-957B7D1CC3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170" y="2599051"/>
              <a:ext cx="1318332" cy="757941"/>
            </a:xfrm>
            <a:prstGeom prst="rect">
              <a:avLst/>
            </a:prstGeom>
            <a:noFill/>
            <a:extLst>
              <a:ext uri="{909E8E84-426E-40DD-AFC4-6F175D3DCCD1}">
                <a14:hiddenFill xmlns:a14="http://schemas.microsoft.com/office/drawing/2010/main">
                  <a:solidFill>
                    <a:srgbClr val="FFFFFF"/>
                  </a:solidFill>
                </a14:hiddenFill>
              </a:ext>
            </a:extLst>
          </p:spPr>
        </p:pic>
        <p:grpSp>
          <p:nvGrpSpPr>
            <p:cNvPr id="28687" name="组合 28686">
              <a:extLst>
                <a:ext uri="{FF2B5EF4-FFF2-40B4-BE49-F238E27FC236}">
                  <a16:creationId xmlns:a16="http://schemas.microsoft.com/office/drawing/2014/main" id="{C032CF2D-6F45-4C5E-9E16-048834F3C9C0}"/>
                </a:ext>
              </a:extLst>
            </p:cNvPr>
            <p:cNvGrpSpPr/>
            <p:nvPr/>
          </p:nvGrpSpPr>
          <p:grpSpPr>
            <a:xfrm>
              <a:off x="690235" y="3450921"/>
              <a:ext cx="1514203" cy="650731"/>
              <a:chOff x="721745" y="3450921"/>
              <a:chExt cx="1514203" cy="650731"/>
            </a:xfrm>
          </p:grpSpPr>
          <p:pic>
            <p:nvPicPr>
              <p:cNvPr id="12" name="Picture 20" descr="ch03-nmos">
                <a:extLst>
                  <a:ext uri="{FF2B5EF4-FFF2-40B4-BE49-F238E27FC236}">
                    <a16:creationId xmlns:a16="http://schemas.microsoft.com/office/drawing/2014/main" id="{64B52324-BF31-4A8B-B9D5-63EFB4E05C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492815"/>
                <a:ext cx="711948" cy="566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088" descr="ch03-pmos">
                <a:extLst>
                  <a:ext uri="{FF2B5EF4-FFF2-40B4-BE49-F238E27FC236}">
                    <a16:creationId xmlns:a16="http://schemas.microsoft.com/office/drawing/2014/main" id="{5D4E990F-EB54-455D-A7D2-43D4CC63B7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745" y="3450921"/>
                <a:ext cx="724595" cy="65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文本框 2">
              <a:extLst>
                <a:ext uri="{FF2B5EF4-FFF2-40B4-BE49-F238E27FC236}">
                  <a16:creationId xmlns:a16="http://schemas.microsoft.com/office/drawing/2014/main" id="{E91816CF-5363-43BE-90FC-8ACB1FC4BD8D}"/>
                </a:ext>
              </a:extLst>
            </p:cNvPr>
            <p:cNvSpPr txBox="1"/>
            <p:nvPr/>
          </p:nvSpPr>
          <p:spPr>
            <a:xfrm>
              <a:off x="488355" y="4255977"/>
              <a:ext cx="1917962" cy="273202"/>
            </a:xfrm>
            <a:prstGeom prst="rect">
              <a:avLst/>
            </a:prstGeom>
            <a:solidFill>
              <a:schemeClr val="bg2">
                <a:lumMod val="20000"/>
                <a:lumOff val="80000"/>
              </a:schemeClr>
            </a:solidFill>
            <a:effectLst>
              <a:outerShdw blurRad="63500" sx="102000" sy="102000" algn="ctr" rotWithShape="0">
                <a:prstClr val="black">
                  <a:alpha val="40000"/>
                </a:prstClr>
              </a:outerShdw>
            </a:effectLst>
          </p:spPr>
          <p:txBody>
            <a:bodyPr wrap="none" tIns="0" bIns="108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Transistor Physical Layout</a:t>
              </a:r>
              <a:endParaRPr kumimoji="0" lang="zh-CN" altLang="en-US"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grpSp>
      <p:pic>
        <p:nvPicPr>
          <p:cNvPr id="28678" name="Picture 6">
            <a:extLst>
              <a:ext uri="{FF2B5EF4-FFF2-40B4-BE49-F238E27FC236}">
                <a16:creationId xmlns:a16="http://schemas.microsoft.com/office/drawing/2014/main" id="{ABCBB3B8-C2E6-46AB-B6DD-3149989D927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05" t="32923" r="5703" b="38188"/>
          <a:stretch/>
        </p:blipFill>
        <p:spPr bwMode="auto">
          <a:xfrm>
            <a:off x="307680" y="5832350"/>
            <a:ext cx="1908000" cy="332954"/>
          </a:xfrm>
          <a:prstGeom prst="rect">
            <a:avLst/>
          </a:prstGeom>
          <a:noFill/>
          <a:extLst>
            <a:ext uri="{909E8E84-426E-40DD-AFC4-6F175D3DCCD1}">
              <a14:hiddenFill xmlns:a14="http://schemas.microsoft.com/office/drawing/2010/main">
                <a:solidFill>
                  <a:srgbClr val="FFFFFF"/>
                </a:solidFill>
              </a14:hiddenFill>
            </a:ext>
          </a:extLst>
        </p:spPr>
      </p:pic>
      <p:sp>
        <p:nvSpPr>
          <p:cNvPr id="77" name="文本框 76">
            <a:extLst>
              <a:ext uri="{FF2B5EF4-FFF2-40B4-BE49-F238E27FC236}">
                <a16:creationId xmlns:a16="http://schemas.microsoft.com/office/drawing/2014/main" id="{C4E12225-568D-4CCD-88AF-9E5ACC6149D0}"/>
              </a:ext>
            </a:extLst>
          </p:cNvPr>
          <p:cNvSpPr txBox="1"/>
          <p:nvPr/>
        </p:nvSpPr>
        <p:spPr>
          <a:xfrm>
            <a:off x="251520" y="6237312"/>
            <a:ext cx="1979133" cy="288000"/>
          </a:xfrm>
          <a:prstGeom prst="rect">
            <a:avLst/>
          </a:prstGeom>
          <a:solidFill>
            <a:schemeClr val="bg2">
              <a:lumMod val="20000"/>
              <a:lumOff val="80000"/>
            </a:schemeClr>
          </a:solidFill>
          <a:effectLst>
            <a:outerShdw blurRad="63500" sx="102000" sy="102000" algn="ctr" rotWithShape="0">
              <a:prstClr val="black">
                <a:alpha val="40000"/>
              </a:prstClr>
            </a:outerShdw>
          </a:effectLst>
        </p:spPr>
        <p:txBody>
          <a:bodyPr wrap="square" tIns="0" bIns="108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Scheme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Representing Information</a:t>
            </a:r>
            <a:endParaRPr kumimoji="0" lang="zh-CN" altLang="en-US"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8" name="文本框 87">
            <a:extLst>
              <a:ext uri="{FF2B5EF4-FFF2-40B4-BE49-F238E27FC236}">
                <a16:creationId xmlns:a16="http://schemas.microsoft.com/office/drawing/2014/main" id="{B75AD12C-E275-4C17-819D-1A6AAAD5383C}"/>
              </a:ext>
            </a:extLst>
          </p:cNvPr>
          <p:cNvSpPr txBox="1"/>
          <p:nvPr/>
        </p:nvSpPr>
        <p:spPr>
          <a:xfrm>
            <a:off x="4095613" y="2583088"/>
            <a:ext cx="4207900" cy="540000"/>
          </a:xfrm>
          <a:prstGeom prst="rect">
            <a:avLst/>
          </a:prstGeom>
          <a:solidFill>
            <a:schemeClr val="bg2">
              <a:lumMod val="20000"/>
              <a:lumOff val="80000"/>
            </a:schemeClr>
          </a:solidFill>
          <a:effectLst>
            <a:outerShdw blurRad="63500" sx="102000" sy="102000" algn="ctr" rotWithShape="0">
              <a:prstClr val="black">
                <a:alpha val="40000"/>
              </a:prstClr>
            </a:outerShdw>
          </a:effectLst>
        </p:spPr>
        <p:txBody>
          <a:bodyPr wrap="square" tIns="0" bIns="108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Register Transfer Level (RTL) Design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1K~10K Cells/Module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(100K Devices)</a:t>
            </a:r>
          </a:p>
        </p:txBody>
      </p:sp>
      <p:pic>
        <p:nvPicPr>
          <p:cNvPr id="89" name="Picture 20" descr="âcpu core layoutâçå¾çæç´¢ç»æ">
            <a:extLst>
              <a:ext uri="{FF2B5EF4-FFF2-40B4-BE49-F238E27FC236}">
                <a16:creationId xmlns:a16="http://schemas.microsoft.com/office/drawing/2014/main" id="{C76279EA-BE46-4052-989C-01443A00BBD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1337" t="59668" r="42913" b="2090"/>
          <a:stretch/>
        </p:blipFill>
        <p:spPr bwMode="auto">
          <a:xfrm>
            <a:off x="4089811" y="1070841"/>
            <a:ext cx="852821" cy="1435576"/>
          </a:xfrm>
          <a:prstGeom prst="rect">
            <a:avLst/>
          </a:prstGeom>
          <a:noFill/>
          <a:extLst>
            <a:ext uri="{909E8E84-426E-40DD-AFC4-6F175D3DCCD1}">
              <a14:hiddenFill xmlns:a14="http://schemas.microsoft.com/office/drawing/2010/main">
                <a:solidFill>
                  <a:srgbClr val="FFFFFF"/>
                </a:solidFill>
              </a14:hiddenFill>
            </a:ext>
          </a:extLst>
        </p:spPr>
      </p:pic>
      <p:pic>
        <p:nvPicPr>
          <p:cNvPr id="30737" name="Picture 17" descr="ç¸å³å¾ç">
            <a:extLst>
              <a:ext uri="{FF2B5EF4-FFF2-40B4-BE49-F238E27FC236}">
                <a16:creationId xmlns:a16="http://schemas.microsoft.com/office/drawing/2014/main" id="{B9F6A65A-79E0-4065-BA90-A608F04B35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3190" y="1078673"/>
            <a:ext cx="905340" cy="1443961"/>
          </a:xfrm>
          <a:prstGeom prst="rect">
            <a:avLst/>
          </a:prstGeom>
          <a:noFill/>
          <a:extLst>
            <a:ext uri="{909E8E84-426E-40DD-AFC4-6F175D3DCCD1}">
              <a14:hiddenFill xmlns:a14="http://schemas.microsoft.com/office/drawing/2010/main">
                <a:solidFill>
                  <a:srgbClr val="FFFFFF"/>
                </a:solidFill>
              </a14:hiddenFill>
            </a:ext>
          </a:extLst>
        </p:spPr>
      </p:pic>
      <p:sp>
        <p:nvSpPr>
          <p:cNvPr id="28703" name="文本框 28702">
            <a:extLst>
              <a:ext uri="{FF2B5EF4-FFF2-40B4-BE49-F238E27FC236}">
                <a16:creationId xmlns:a16="http://schemas.microsoft.com/office/drawing/2014/main" id="{4A8DB1A2-1FE8-4D95-A50D-C6897E41880D}"/>
              </a:ext>
            </a:extLst>
          </p:cNvPr>
          <p:cNvSpPr txBox="1"/>
          <p:nvPr/>
        </p:nvSpPr>
        <p:spPr>
          <a:xfrm>
            <a:off x="5151782" y="1643062"/>
            <a:ext cx="644354" cy="315184"/>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808080">
                    <a:lumMod val="75000"/>
                  </a:srgbClr>
                </a:solidFill>
                <a:effectLst/>
                <a:uLnTx/>
                <a:uFillTx/>
                <a:latin typeface="Arial" panose="020B0604020202020204" pitchFamily="34" charset="0"/>
                <a:ea typeface="宋体" panose="02010600030101010101" pitchFamily="2" charset="-122"/>
                <a:cs typeface="+mn-cs"/>
              </a:rPr>
              <a:t>ALU</a:t>
            </a:r>
            <a:endParaRPr kumimoji="0" lang="zh-CN" altLang="en-US" sz="1600" b="1" i="0" u="none" strike="noStrike" kern="1200" cap="none" spc="0" normalizeH="0" baseline="0" noProof="0" dirty="0">
              <a:ln>
                <a:noFill/>
              </a:ln>
              <a:solidFill>
                <a:srgbClr val="808080">
                  <a:lumMod val="75000"/>
                </a:srgbClr>
              </a:solidFill>
              <a:effectLst/>
              <a:uLnTx/>
              <a:uFillTx/>
              <a:latin typeface="Arial" panose="020B0604020202020204" pitchFamily="34" charset="0"/>
              <a:ea typeface="宋体" panose="02010600030101010101" pitchFamily="2" charset="-122"/>
              <a:cs typeface="+mn-cs"/>
            </a:endParaRPr>
          </a:p>
        </p:txBody>
      </p:sp>
      <p:grpSp>
        <p:nvGrpSpPr>
          <p:cNvPr id="30721" name="组合 30720">
            <a:extLst>
              <a:ext uri="{FF2B5EF4-FFF2-40B4-BE49-F238E27FC236}">
                <a16:creationId xmlns:a16="http://schemas.microsoft.com/office/drawing/2014/main" id="{97369F70-FA61-442C-A584-C789800CFE1A}"/>
              </a:ext>
            </a:extLst>
          </p:cNvPr>
          <p:cNvGrpSpPr/>
          <p:nvPr/>
        </p:nvGrpSpPr>
        <p:grpSpPr>
          <a:xfrm>
            <a:off x="6236569" y="1135020"/>
            <a:ext cx="2075556" cy="1367414"/>
            <a:chOff x="3724328" y="978855"/>
            <a:chExt cx="2061812" cy="1304412"/>
          </a:xfrm>
        </p:grpSpPr>
        <p:pic>
          <p:nvPicPr>
            <p:cNvPr id="30739" name="Picture 19" descr="ç¸å³å¾ç">
              <a:extLst>
                <a:ext uri="{FF2B5EF4-FFF2-40B4-BE49-F238E27FC236}">
                  <a16:creationId xmlns:a16="http://schemas.microsoft.com/office/drawing/2014/main" id="{36C84B25-930E-4CB8-9144-C7D9C6363B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4328" y="978855"/>
              <a:ext cx="2061812" cy="1304412"/>
            </a:xfrm>
            <a:prstGeom prst="rect">
              <a:avLst/>
            </a:prstGeom>
            <a:noFill/>
            <a:extLst>
              <a:ext uri="{909E8E84-426E-40DD-AFC4-6F175D3DCCD1}">
                <a14:hiddenFill xmlns:a14="http://schemas.microsoft.com/office/drawing/2010/main">
                  <a:solidFill>
                    <a:srgbClr val="FFFFFF"/>
                  </a:solidFill>
                </a14:hiddenFill>
              </a:ext>
            </a:extLst>
          </p:spPr>
        </p:pic>
        <p:sp>
          <p:nvSpPr>
            <p:cNvPr id="95" name="文本框 94">
              <a:extLst>
                <a:ext uri="{FF2B5EF4-FFF2-40B4-BE49-F238E27FC236}">
                  <a16:creationId xmlns:a16="http://schemas.microsoft.com/office/drawing/2014/main" id="{A4EE0CA1-2070-40FB-9271-A8079E800040}"/>
                </a:ext>
              </a:extLst>
            </p:cNvPr>
            <p:cNvSpPr txBox="1"/>
            <p:nvPr/>
          </p:nvSpPr>
          <p:spPr>
            <a:xfrm>
              <a:off x="4096528" y="1446395"/>
              <a:ext cx="1317412" cy="369332"/>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808080">
                      <a:lumMod val="50000"/>
                    </a:srgbClr>
                  </a:solidFill>
                  <a:effectLst/>
                  <a:uLnTx/>
                  <a:uFillTx/>
                  <a:latin typeface="Arial" panose="020B0604020202020204" pitchFamily="34" charset="0"/>
                  <a:ea typeface="宋体" panose="02010600030101010101" pitchFamily="2" charset="-122"/>
                  <a:cs typeface="+mn-cs"/>
                </a:rPr>
                <a:t>Full Adder</a:t>
              </a:r>
              <a:endParaRPr kumimoji="0" lang="zh-CN" altLang="en-US" sz="1800" b="1" i="0" u="none" strike="noStrike" kern="1200" cap="none" spc="0" normalizeH="0" baseline="0" noProof="0" dirty="0">
                <a:ln>
                  <a:noFill/>
                </a:ln>
                <a:solidFill>
                  <a:srgbClr val="808080">
                    <a:lumMod val="50000"/>
                  </a:srgbClr>
                </a:solidFill>
                <a:effectLst/>
                <a:uLnTx/>
                <a:uFillTx/>
                <a:latin typeface="Arial" panose="020B0604020202020204" pitchFamily="34" charset="0"/>
                <a:ea typeface="宋体" panose="02010600030101010101" pitchFamily="2" charset="-122"/>
                <a:cs typeface="+mn-cs"/>
              </a:endParaRPr>
            </a:p>
          </p:txBody>
        </p:sp>
      </p:grpSp>
      <p:sp>
        <p:nvSpPr>
          <p:cNvPr id="17" name="文本框 16">
            <a:extLst>
              <a:ext uri="{FF2B5EF4-FFF2-40B4-BE49-F238E27FC236}">
                <a16:creationId xmlns:a16="http://schemas.microsoft.com/office/drawing/2014/main" id="{CD1D2FF8-D457-4F26-B31B-8FCD7FB7F020}"/>
              </a:ext>
            </a:extLst>
          </p:cNvPr>
          <p:cNvSpPr txBox="1"/>
          <p:nvPr/>
        </p:nvSpPr>
        <p:spPr>
          <a:xfrm>
            <a:off x="2880492" y="4941168"/>
            <a:ext cx="2592000" cy="273202"/>
          </a:xfrm>
          <a:prstGeom prst="rect">
            <a:avLst/>
          </a:prstGeom>
          <a:solidFill>
            <a:schemeClr val="bg2">
              <a:lumMod val="20000"/>
              <a:lumOff val="80000"/>
            </a:schemeClr>
          </a:solidFill>
          <a:effectLst>
            <a:outerShdw blurRad="63500" sx="102000" sy="102000" algn="ctr" rotWithShape="0">
              <a:prstClr val="black">
                <a:alpha val="40000"/>
              </a:prstClr>
            </a:outerShdw>
          </a:effectLst>
        </p:spPr>
        <p:txBody>
          <a:bodyPr wrap="square" tIns="0" bIns="108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Gate Level Design</a:t>
            </a:r>
          </a:p>
        </p:txBody>
      </p:sp>
      <p:sp>
        <p:nvSpPr>
          <p:cNvPr id="16" name="文本框 15">
            <a:extLst>
              <a:ext uri="{FF2B5EF4-FFF2-40B4-BE49-F238E27FC236}">
                <a16:creationId xmlns:a16="http://schemas.microsoft.com/office/drawing/2014/main" id="{DDD094E4-C6EE-4843-A555-6AACF95E8333}"/>
              </a:ext>
            </a:extLst>
          </p:cNvPr>
          <p:cNvSpPr txBox="1"/>
          <p:nvPr/>
        </p:nvSpPr>
        <p:spPr>
          <a:xfrm>
            <a:off x="2880492" y="6173150"/>
            <a:ext cx="2592000" cy="540000"/>
          </a:xfrm>
          <a:prstGeom prst="rect">
            <a:avLst/>
          </a:prstGeom>
          <a:solidFill>
            <a:schemeClr val="bg2">
              <a:lumMod val="20000"/>
              <a:lumOff val="80000"/>
            </a:schemeClr>
          </a:solidFill>
          <a:effectLst>
            <a:outerShdw blurRad="63500" sx="102000" sy="102000" algn="ctr" rotWithShape="0">
              <a:prstClr val="black">
                <a:alpha val="40000"/>
              </a:prstClr>
            </a:outerShdw>
          </a:effectLst>
        </p:spPr>
        <p:txBody>
          <a:bodyPr wrap="square" tIns="0" bIns="108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Circuit Level Design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a:t>
            </a: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Transistor Level Design</a:t>
            </a:r>
            <a:r>
              <a:rPr kumimoji="0" lang="zh-CN" altLang="en-US"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a:t>
            </a:r>
            <a:endPar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(2~8 Devices/Gate)</a:t>
            </a:r>
          </a:p>
        </p:txBody>
      </p:sp>
      <p:grpSp>
        <p:nvGrpSpPr>
          <p:cNvPr id="28700" name="组合 28699">
            <a:extLst>
              <a:ext uri="{FF2B5EF4-FFF2-40B4-BE49-F238E27FC236}">
                <a16:creationId xmlns:a16="http://schemas.microsoft.com/office/drawing/2014/main" id="{0FA2D72D-A44D-4753-A5C9-C68BB9DCF96E}"/>
              </a:ext>
            </a:extLst>
          </p:cNvPr>
          <p:cNvGrpSpPr/>
          <p:nvPr/>
        </p:nvGrpSpPr>
        <p:grpSpPr>
          <a:xfrm>
            <a:off x="3344642" y="5301208"/>
            <a:ext cx="1663701" cy="790910"/>
            <a:chOff x="3412355" y="3212976"/>
            <a:chExt cx="1663701" cy="790910"/>
          </a:xfrm>
        </p:grpSpPr>
        <p:pic>
          <p:nvPicPr>
            <p:cNvPr id="14" name="Picture 37" descr="ch03-and">
              <a:extLst>
                <a:ext uri="{FF2B5EF4-FFF2-40B4-BE49-F238E27FC236}">
                  <a16:creationId xmlns:a16="http://schemas.microsoft.com/office/drawing/2014/main" id="{8C27336D-EE3C-43C1-8B12-C594103FF47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12355" y="3212976"/>
              <a:ext cx="969513" cy="79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1" descr="ch03-gates">
              <a:extLst>
                <a:ext uri="{FF2B5EF4-FFF2-40B4-BE49-F238E27FC236}">
                  <a16:creationId xmlns:a16="http://schemas.microsoft.com/office/drawing/2014/main" id="{90063FB4-DE80-42E5-9349-1FCCA0FF5E1A}"/>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63834" r="57343"/>
            <a:stretch/>
          </p:blipFill>
          <p:spPr bwMode="auto">
            <a:xfrm>
              <a:off x="4439546" y="3410414"/>
              <a:ext cx="636510" cy="39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24" name="组合 30723">
            <a:extLst>
              <a:ext uri="{FF2B5EF4-FFF2-40B4-BE49-F238E27FC236}">
                <a16:creationId xmlns:a16="http://schemas.microsoft.com/office/drawing/2014/main" id="{6C56BEE5-AF4F-45F1-9C28-C1D0910E4463}"/>
              </a:ext>
            </a:extLst>
          </p:cNvPr>
          <p:cNvGrpSpPr/>
          <p:nvPr/>
        </p:nvGrpSpPr>
        <p:grpSpPr>
          <a:xfrm>
            <a:off x="2762005" y="3625211"/>
            <a:ext cx="2844779" cy="1224000"/>
            <a:chOff x="3203848" y="3284984"/>
            <a:chExt cx="2844779" cy="1224000"/>
          </a:xfrm>
        </p:grpSpPr>
        <p:pic>
          <p:nvPicPr>
            <p:cNvPr id="121" name="Picture 18" descr="ç¸å³å¾ç">
              <a:extLst>
                <a:ext uri="{FF2B5EF4-FFF2-40B4-BE49-F238E27FC236}">
                  <a16:creationId xmlns:a16="http://schemas.microsoft.com/office/drawing/2014/main" id="{5F57DD6A-1AAB-4663-B7B5-EAE432A04DE6}"/>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6740" r="5838" b="6539"/>
            <a:stretch/>
          </p:blipFill>
          <p:spPr bwMode="auto">
            <a:xfrm>
              <a:off x="3203848" y="3284984"/>
              <a:ext cx="848130" cy="1224000"/>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0" descr="ç¸å³å¾ç">
              <a:extLst>
                <a:ext uri="{FF2B5EF4-FFF2-40B4-BE49-F238E27FC236}">
                  <a16:creationId xmlns:a16="http://schemas.microsoft.com/office/drawing/2014/main" id="{F1935799-5384-4941-84CE-6AF70AC2418E}"/>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7323" r="3952"/>
            <a:stretch/>
          </p:blipFill>
          <p:spPr bwMode="auto">
            <a:xfrm>
              <a:off x="5274957" y="3284984"/>
              <a:ext cx="773670" cy="1224000"/>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22" descr="ç¸å³å¾ç">
              <a:extLst>
                <a:ext uri="{FF2B5EF4-FFF2-40B4-BE49-F238E27FC236}">
                  <a16:creationId xmlns:a16="http://schemas.microsoft.com/office/drawing/2014/main" id="{A5C13EF5-9E6A-4B9B-9AA2-F22FE8EB2E7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63377" y="3284984"/>
              <a:ext cx="840072" cy="1224000"/>
            </a:xfrm>
            <a:prstGeom prst="rect">
              <a:avLst/>
            </a:prstGeom>
            <a:noFill/>
            <a:extLst>
              <a:ext uri="{909E8E84-426E-40DD-AFC4-6F175D3DCCD1}">
                <a14:hiddenFill xmlns:a14="http://schemas.microsoft.com/office/drawing/2010/main">
                  <a:solidFill>
                    <a:srgbClr val="FFFFFF"/>
                  </a:solidFill>
                </a14:hiddenFill>
              </a:ext>
            </a:extLst>
          </p:spPr>
        </p:pic>
      </p:grpSp>
      <p:sp>
        <p:nvSpPr>
          <p:cNvPr id="128" name="椭圆 127">
            <a:extLst>
              <a:ext uri="{FF2B5EF4-FFF2-40B4-BE49-F238E27FC236}">
                <a16:creationId xmlns:a16="http://schemas.microsoft.com/office/drawing/2014/main" id="{D3E553A1-AB88-4F73-A904-4EDDE41A1A1E}"/>
              </a:ext>
            </a:extLst>
          </p:cNvPr>
          <p:cNvSpPr/>
          <p:nvPr/>
        </p:nvSpPr>
        <p:spPr bwMode="auto">
          <a:xfrm flipH="1">
            <a:off x="3042683" y="3788815"/>
            <a:ext cx="425570" cy="288257"/>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25000" noProof="0">
              <a:ln>
                <a:noFill/>
              </a:ln>
              <a:solidFill>
                <a:srgbClr val="000000"/>
              </a:solidFill>
              <a:effectLst/>
              <a:uLnTx/>
              <a:uFillTx/>
              <a:latin typeface="Arial" charset="0"/>
              <a:ea typeface="宋体" pitchFamily="2" charset="-122"/>
              <a:cs typeface="+mn-cs"/>
            </a:endParaRPr>
          </a:p>
        </p:txBody>
      </p:sp>
      <p:cxnSp>
        <p:nvCxnSpPr>
          <p:cNvPr id="129" name="直接连接符 128">
            <a:extLst>
              <a:ext uri="{FF2B5EF4-FFF2-40B4-BE49-F238E27FC236}">
                <a16:creationId xmlns:a16="http://schemas.microsoft.com/office/drawing/2014/main" id="{CFCB0274-2C74-4CAA-9C4E-EE4AE2959ADE}"/>
              </a:ext>
            </a:extLst>
          </p:cNvPr>
          <p:cNvCxnSpPr>
            <a:cxnSpLocks/>
            <a:stCxn id="28686" idx="0"/>
            <a:endCxn id="128" idx="0"/>
          </p:cNvCxnSpPr>
          <p:nvPr/>
        </p:nvCxnSpPr>
        <p:spPr bwMode="auto">
          <a:xfrm>
            <a:off x="1259180" y="3659112"/>
            <a:ext cx="1996288" cy="129703"/>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132" name="直接连接符 131">
            <a:extLst>
              <a:ext uri="{FF2B5EF4-FFF2-40B4-BE49-F238E27FC236}">
                <a16:creationId xmlns:a16="http://schemas.microsoft.com/office/drawing/2014/main" id="{68FFB435-0139-4E96-8B1B-D31073540399}"/>
              </a:ext>
            </a:extLst>
          </p:cNvPr>
          <p:cNvCxnSpPr>
            <a:cxnSpLocks/>
            <a:endCxn id="28686" idx="2"/>
          </p:cNvCxnSpPr>
          <p:nvPr/>
        </p:nvCxnSpPr>
        <p:spPr bwMode="auto">
          <a:xfrm flipH="1">
            <a:off x="1259180" y="4105989"/>
            <a:ext cx="1919083" cy="311064"/>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
        <p:nvSpPr>
          <p:cNvPr id="18" name="文本框 17">
            <a:extLst>
              <a:ext uri="{FF2B5EF4-FFF2-40B4-BE49-F238E27FC236}">
                <a16:creationId xmlns:a16="http://schemas.microsoft.com/office/drawing/2014/main" id="{61785280-D973-40CA-BF76-B2BFCFA285D9}"/>
              </a:ext>
            </a:extLst>
          </p:cNvPr>
          <p:cNvSpPr txBox="1"/>
          <p:nvPr/>
        </p:nvSpPr>
        <p:spPr>
          <a:xfrm>
            <a:off x="5822429" y="6165304"/>
            <a:ext cx="2600977" cy="540000"/>
          </a:xfrm>
          <a:prstGeom prst="rect">
            <a:avLst/>
          </a:prstGeom>
          <a:solidFill>
            <a:schemeClr val="bg2">
              <a:lumMod val="20000"/>
              <a:lumOff val="80000"/>
            </a:schemeClr>
          </a:solidFill>
          <a:effectLst>
            <a:outerShdw blurRad="63500" sx="102000" sy="102000" algn="ctr" rotWithShape="0">
              <a:prstClr val="black">
                <a:alpha val="40000"/>
              </a:prstClr>
            </a:outerShdw>
          </a:effectLst>
        </p:spPr>
        <p:txBody>
          <a:bodyPr wrap="square" tIns="0" bIns="108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Register Transfer Level (RTL) Design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2~16 Gates/Cell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(16~64 Devices) </a:t>
            </a:r>
          </a:p>
        </p:txBody>
      </p:sp>
      <p:pic>
        <p:nvPicPr>
          <p:cNvPr id="21" name="Picture 71" descr="ch03-fulladder">
            <a:extLst>
              <a:ext uri="{FF2B5EF4-FFF2-40B4-BE49-F238E27FC236}">
                <a16:creationId xmlns:a16="http://schemas.microsoft.com/office/drawing/2014/main" id="{2E0623D1-40C3-45D4-8561-B127FD8EA81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96136" y="5100730"/>
            <a:ext cx="1667630" cy="992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0" name="组合 139">
            <a:extLst>
              <a:ext uri="{FF2B5EF4-FFF2-40B4-BE49-F238E27FC236}">
                <a16:creationId xmlns:a16="http://schemas.microsoft.com/office/drawing/2014/main" id="{B09545F0-C96A-4861-99E9-58B1179DE0D0}"/>
              </a:ext>
            </a:extLst>
          </p:cNvPr>
          <p:cNvGrpSpPr/>
          <p:nvPr/>
        </p:nvGrpSpPr>
        <p:grpSpPr>
          <a:xfrm>
            <a:off x="7244442" y="4797152"/>
            <a:ext cx="1657458" cy="1466452"/>
            <a:chOff x="7224440" y="4632910"/>
            <a:chExt cx="1657458" cy="1466452"/>
          </a:xfrm>
        </p:grpSpPr>
        <p:sp>
          <p:nvSpPr>
            <p:cNvPr id="37" name="文本框 36">
              <a:extLst>
                <a:ext uri="{FF2B5EF4-FFF2-40B4-BE49-F238E27FC236}">
                  <a16:creationId xmlns:a16="http://schemas.microsoft.com/office/drawing/2014/main" id="{3B9C1A86-9015-4167-9EA4-8153EC004926}"/>
                </a:ext>
              </a:extLst>
            </p:cNvPr>
            <p:cNvSpPr txBox="1"/>
            <p:nvPr/>
          </p:nvSpPr>
          <p:spPr>
            <a:xfrm>
              <a:off x="7224440" y="5524543"/>
              <a:ext cx="423057" cy="276186"/>
            </a:xfrm>
            <a:prstGeom prst="rect">
              <a:avLst/>
            </a:prstGeom>
            <a:noFill/>
            <a:ln w="9525">
              <a:noFill/>
            </a:ln>
            <a:effectLst>
              <a:outerShdw blurRad="63500" sx="102000" sy="102000" algn="ctr" rotWithShape="0">
                <a:prstClr val="black">
                  <a:alpha val="40000"/>
                </a:prstClr>
              </a:outerShdw>
            </a:effectLst>
          </p:spPr>
          <p:txBody>
            <a:bodyPr wrap="square" tIns="0" bIns="108000"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700" b="0" i="0" u="none" strike="noStrike" kern="1200" cap="none" spc="0" normalizeH="0" baseline="0" noProof="0" dirty="0" err="1">
                  <a:ln>
                    <a:noFill/>
                  </a:ln>
                  <a:solidFill>
                    <a:srgbClr val="000000"/>
                  </a:solidFill>
                  <a:effectLst/>
                  <a:uLnTx/>
                  <a:uFillTx/>
                  <a:latin typeface="Arial" panose="020B0604020202020204" pitchFamily="34" charset="0"/>
                  <a:ea typeface="宋体" panose="02010600030101010101" pitchFamily="2" charset="-122"/>
                  <a:cs typeface="+mn-cs"/>
                </a:rPr>
                <a:t>Clk</a:t>
              </a:r>
              <a:endParaRPr kumimoji="0" lang="zh-CN" altLang="en-US"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cxnSp>
          <p:nvCxnSpPr>
            <p:cNvPr id="23" name="直接连接符 22">
              <a:extLst>
                <a:ext uri="{FF2B5EF4-FFF2-40B4-BE49-F238E27FC236}">
                  <a16:creationId xmlns:a16="http://schemas.microsoft.com/office/drawing/2014/main" id="{9469E66A-D8C2-4562-83E6-B7B1969E1F1D}"/>
                </a:ext>
              </a:extLst>
            </p:cNvPr>
            <p:cNvCxnSpPr>
              <a:cxnSpLocks/>
            </p:cNvCxnSpPr>
            <p:nvPr/>
          </p:nvCxnSpPr>
          <p:spPr bwMode="auto">
            <a:xfrm>
              <a:off x="7550386" y="5578267"/>
              <a:ext cx="2697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6" name="文本框 35">
              <a:extLst>
                <a:ext uri="{FF2B5EF4-FFF2-40B4-BE49-F238E27FC236}">
                  <a16:creationId xmlns:a16="http://schemas.microsoft.com/office/drawing/2014/main" id="{668ACBA1-9F83-4F75-B5EA-F85535CB3CA5}"/>
                </a:ext>
              </a:extLst>
            </p:cNvPr>
            <p:cNvSpPr txBox="1"/>
            <p:nvPr/>
          </p:nvSpPr>
          <p:spPr>
            <a:xfrm>
              <a:off x="8336158" y="5512589"/>
              <a:ext cx="545740" cy="216776"/>
            </a:xfrm>
            <a:prstGeom prst="rect">
              <a:avLst/>
            </a:prstGeom>
            <a:noFill/>
            <a:ln w="9525">
              <a:noFill/>
            </a:ln>
            <a:effectLst>
              <a:outerShdw blurRad="63500" sx="102000" sy="102000" algn="ctr" rotWithShape="0">
                <a:prstClr val="black">
                  <a:alpha val="40000"/>
                </a:prstClr>
              </a:outerShdw>
            </a:effectLst>
          </p:spPr>
          <p:txBody>
            <a:bodyPr wrap="square" tIns="0" bIns="108000"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Register</a:t>
              </a:r>
              <a:endParaRPr kumimoji="0" lang="zh-CN" altLang="en-US"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矩形 4">
              <a:extLst>
                <a:ext uri="{FF2B5EF4-FFF2-40B4-BE49-F238E27FC236}">
                  <a16:creationId xmlns:a16="http://schemas.microsoft.com/office/drawing/2014/main" id="{9CCB3772-C4A0-4C12-9BF6-19D54D949D37}"/>
                </a:ext>
              </a:extLst>
            </p:cNvPr>
            <p:cNvSpPr/>
            <p:nvPr/>
          </p:nvSpPr>
          <p:spPr bwMode="auto">
            <a:xfrm>
              <a:off x="7810721" y="5027485"/>
              <a:ext cx="589917" cy="261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000000"/>
                  </a:solidFill>
                  <a:effectLst/>
                  <a:uLnTx/>
                  <a:uFillTx/>
                  <a:latin typeface="Arial" charset="0"/>
                  <a:ea typeface="宋体" pitchFamily="2" charset="-122"/>
                  <a:cs typeface="+mn-cs"/>
                </a:rPr>
                <a:t>+</a:t>
              </a:r>
              <a:endParaRPr kumimoji="0" lang="zh-CN" altLang="en-US" sz="2400" b="1" i="0" u="none" strike="noStrike" kern="1200" cap="none" spc="0" normalizeH="0" baseline="0" noProof="0" dirty="0">
                <a:ln>
                  <a:noFill/>
                </a:ln>
                <a:solidFill>
                  <a:srgbClr val="000000"/>
                </a:solidFill>
                <a:effectLst/>
                <a:uLnTx/>
                <a:uFillTx/>
                <a:latin typeface="Arial" charset="0"/>
                <a:ea typeface="宋体" pitchFamily="2" charset="-122"/>
                <a:cs typeface="+mn-cs"/>
              </a:endParaRPr>
            </a:p>
          </p:txBody>
        </p:sp>
        <p:cxnSp>
          <p:nvCxnSpPr>
            <p:cNvPr id="26" name="直接箭头连接符 25">
              <a:extLst>
                <a:ext uri="{FF2B5EF4-FFF2-40B4-BE49-F238E27FC236}">
                  <a16:creationId xmlns:a16="http://schemas.microsoft.com/office/drawing/2014/main" id="{9E1E4878-6A40-40A0-868D-72E859C63E68}"/>
                </a:ext>
              </a:extLst>
            </p:cNvPr>
            <p:cNvCxnSpPr/>
            <p:nvPr/>
          </p:nvCxnSpPr>
          <p:spPr bwMode="auto">
            <a:xfrm>
              <a:off x="8105679" y="5295613"/>
              <a:ext cx="0" cy="17436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nvGrpSpPr>
            <p:cNvPr id="29" name="组合 28">
              <a:extLst>
                <a:ext uri="{FF2B5EF4-FFF2-40B4-BE49-F238E27FC236}">
                  <a16:creationId xmlns:a16="http://schemas.microsoft.com/office/drawing/2014/main" id="{5AE370B4-168B-4DA2-8AF1-66C3BADF80F4}"/>
                </a:ext>
              </a:extLst>
            </p:cNvPr>
            <p:cNvGrpSpPr/>
            <p:nvPr/>
          </p:nvGrpSpPr>
          <p:grpSpPr>
            <a:xfrm>
              <a:off x="7807952" y="5485705"/>
              <a:ext cx="595454" cy="174364"/>
              <a:chOff x="6087097" y="5481248"/>
              <a:chExt cx="642212" cy="180000"/>
            </a:xfrm>
          </p:grpSpPr>
          <p:sp>
            <p:nvSpPr>
              <p:cNvPr id="11" name="矩形 10">
                <a:extLst>
                  <a:ext uri="{FF2B5EF4-FFF2-40B4-BE49-F238E27FC236}">
                    <a16:creationId xmlns:a16="http://schemas.microsoft.com/office/drawing/2014/main" id="{A00B3EB7-DE28-4C5E-B7C0-5ABEBAE662E1}"/>
                  </a:ext>
                </a:extLst>
              </p:cNvPr>
              <p:cNvSpPr/>
              <p:nvPr/>
            </p:nvSpPr>
            <p:spPr bwMode="auto">
              <a:xfrm>
                <a:off x="6093071" y="5481248"/>
                <a:ext cx="636238" cy="180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7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5" name="流程图: 摘录 14">
                <a:extLst>
                  <a:ext uri="{FF2B5EF4-FFF2-40B4-BE49-F238E27FC236}">
                    <a16:creationId xmlns:a16="http://schemas.microsoft.com/office/drawing/2014/main" id="{4FC078D9-A2BC-45A1-8966-C96B05E8062E}"/>
                  </a:ext>
                </a:extLst>
              </p:cNvPr>
              <p:cNvSpPr/>
              <p:nvPr/>
            </p:nvSpPr>
            <p:spPr bwMode="auto">
              <a:xfrm rot="5400000">
                <a:off x="6055988" y="5515291"/>
                <a:ext cx="174134" cy="111915"/>
              </a:xfrm>
              <a:prstGeom prst="flowChartExtra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7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grpSp>
        <p:sp>
          <p:nvSpPr>
            <p:cNvPr id="53" name="文本框 52">
              <a:extLst>
                <a:ext uri="{FF2B5EF4-FFF2-40B4-BE49-F238E27FC236}">
                  <a16:creationId xmlns:a16="http://schemas.microsoft.com/office/drawing/2014/main" id="{4DF9BD20-AF10-436A-8D06-8188AF3F5827}"/>
                </a:ext>
              </a:extLst>
            </p:cNvPr>
            <p:cNvSpPr txBox="1"/>
            <p:nvPr/>
          </p:nvSpPr>
          <p:spPr>
            <a:xfrm>
              <a:off x="7783785" y="5823176"/>
              <a:ext cx="429918" cy="276186"/>
            </a:xfrm>
            <a:prstGeom prst="rect">
              <a:avLst/>
            </a:prstGeom>
            <a:noFill/>
            <a:ln w="9525">
              <a:noFill/>
            </a:ln>
          </p:spPr>
          <p:txBody>
            <a:bodyPr wrap="none" tIns="0" bIns="10800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700" b="0" i="0" u="none" strike="noStrike" kern="1200" cap="none" spc="0" normalizeH="0" baseline="0" noProof="0" dirty="0" err="1">
                  <a:ln>
                    <a:noFill/>
                  </a:ln>
                  <a:solidFill>
                    <a:srgbClr val="000000"/>
                  </a:solidFill>
                  <a:effectLst/>
                  <a:uLnTx/>
                  <a:uFillTx/>
                  <a:latin typeface="Arial" panose="020B0604020202020204" pitchFamily="34" charset="0"/>
                  <a:ea typeface="宋体" panose="02010600030101010101" pitchFamily="2" charset="-122"/>
                  <a:cs typeface="+mn-cs"/>
                </a:rPr>
                <a:t>C</a:t>
              </a:r>
              <a:r>
                <a:rPr kumimoji="0" lang="en-US" altLang="zh-CN" sz="700" b="0" i="0" u="none" strike="noStrike" kern="1200" cap="none" spc="0" normalizeH="0" baseline="-25000" noProof="0" dirty="0" err="1">
                  <a:ln>
                    <a:noFill/>
                  </a:ln>
                  <a:solidFill>
                    <a:srgbClr val="000000"/>
                  </a:solidFill>
                  <a:effectLst/>
                  <a:uLnTx/>
                  <a:uFillTx/>
                  <a:latin typeface="Arial" panose="020B0604020202020204" pitchFamily="34" charset="0"/>
                  <a:ea typeface="宋体" panose="02010600030101010101" pitchFamily="2" charset="-122"/>
                  <a:cs typeface="+mn-cs"/>
                </a:rPr>
                <a:t>out</a:t>
              </a:r>
              <a:endParaRPr kumimoji="0" lang="zh-CN" altLang="en-US"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4" name="文本框 53">
              <a:extLst>
                <a:ext uri="{FF2B5EF4-FFF2-40B4-BE49-F238E27FC236}">
                  <a16:creationId xmlns:a16="http://schemas.microsoft.com/office/drawing/2014/main" id="{22AC83EB-D6E3-44D5-B3B9-80662263447B}"/>
                </a:ext>
              </a:extLst>
            </p:cNvPr>
            <p:cNvSpPr txBox="1"/>
            <p:nvPr/>
          </p:nvSpPr>
          <p:spPr>
            <a:xfrm>
              <a:off x="8099178" y="5823176"/>
              <a:ext cx="266344" cy="161384"/>
            </a:xfrm>
            <a:prstGeom prst="rect">
              <a:avLst/>
            </a:prstGeom>
            <a:noFill/>
            <a:ln w="9525">
              <a:noFill/>
            </a:ln>
          </p:spPr>
          <p:txBody>
            <a:bodyPr wrap="square" tIns="0" bIns="10800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S</a:t>
              </a:r>
              <a:endParaRPr kumimoji="0" lang="zh-CN" altLang="en-US"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grpSp>
          <p:nvGrpSpPr>
            <p:cNvPr id="55" name="组合 54">
              <a:extLst>
                <a:ext uri="{FF2B5EF4-FFF2-40B4-BE49-F238E27FC236}">
                  <a16:creationId xmlns:a16="http://schemas.microsoft.com/office/drawing/2014/main" id="{D32841DA-0C5B-4A4A-8299-55F47C74CD71}"/>
                </a:ext>
              </a:extLst>
            </p:cNvPr>
            <p:cNvGrpSpPr/>
            <p:nvPr/>
          </p:nvGrpSpPr>
          <p:grpSpPr>
            <a:xfrm>
              <a:off x="7955372" y="5651653"/>
              <a:ext cx="300616" cy="174364"/>
              <a:chOff x="6264000" y="4761168"/>
              <a:chExt cx="324224" cy="179999"/>
            </a:xfrm>
          </p:grpSpPr>
          <p:cxnSp>
            <p:nvCxnSpPr>
              <p:cNvPr id="56" name="直接箭头连接符 55">
                <a:extLst>
                  <a:ext uri="{FF2B5EF4-FFF2-40B4-BE49-F238E27FC236}">
                    <a16:creationId xmlns:a16="http://schemas.microsoft.com/office/drawing/2014/main" id="{0C1664BA-7DFC-47B4-96C3-620A41E16E2E}"/>
                  </a:ext>
                </a:extLst>
              </p:cNvPr>
              <p:cNvCxnSpPr/>
              <p:nvPr/>
            </p:nvCxnSpPr>
            <p:spPr bwMode="auto">
              <a:xfrm>
                <a:off x="6588224" y="4761168"/>
                <a:ext cx="0" cy="17999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7" name="直接箭头连接符 56">
                <a:extLst>
                  <a:ext uri="{FF2B5EF4-FFF2-40B4-BE49-F238E27FC236}">
                    <a16:creationId xmlns:a16="http://schemas.microsoft.com/office/drawing/2014/main" id="{7A8F8699-6098-498F-B229-1793C4D751A7}"/>
                  </a:ext>
                </a:extLst>
              </p:cNvPr>
              <p:cNvCxnSpPr/>
              <p:nvPr/>
            </p:nvCxnSpPr>
            <p:spPr bwMode="auto">
              <a:xfrm>
                <a:off x="6264000" y="4761168"/>
                <a:ext cx="0" cy="17999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grpSp>
          <p:nvGrpSpPr>
            <p:cNvPr id="28680" name="组合 28679">
              <a:extLst>
                <a:ext uri="{FF2B5EF4-FFF2-40B4-BE49-F238E27FC236}">
                  <a16:creationId xmlns:a16="http://schemas.microsoft.com/office/drawing/2014/main" id="{0A70416D-222F-40E1-AAE5-89F9EA458EDD}"/>
                </a:ext>
              </a:extLst>
            </p:cNvPr>
            <p:cNvGrpSpPr/>
            <p:nvPr/>
          </p:nvGrpSpPr>
          <p:grpSpPr>
            <a:xfrm>
              <a:off x="7775244" y="4632910"/>
              <a:ext cx="266344" cy="342135"/>
              <a:chOff x="6912674" y="2249706"/>
              <a:chExt cx="205769" cy="268539"/>
            </a:xfrm>
          </p:grpSpPr>
          <p:cxnSp>
            <p:nvCxnSpPr>
              <p:cNvPr id="59" name="直接箭头连接符 58">
                <a:extLst>
                  <a:ext uri="{FF2B5EF4-FFF2-40B4-BE49-F238E27FC236}">
                    <a16:creationId xmlns:a16="http://schemas.microsoft.com/office/drawing/2014/main" id="{F01EA2C1-EEA5-4699-AB9A-D6A07A15C901}"/>
                  </a:ext>
                </a:extLst>
              </p:cNvPr>
              <p:cNvCxnSpPr/>
              <p:nvPr/>
            </p:nvCxnSpPr>
            <p:spPr bwMode="auto">
              <a:xfrm>
                <a:off x="7015558" y="2381388"/>
                <a:ext cx="0" cy="13685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0" name="文本框 59">
                <a:extLst>
                  <a:ext uri="{FF2B5EF4-FFF2-40B4-BE49-F238E27FC236}">
                    <a16:creationId xmlns:a16="http://schemas.microsoft.com/office/drawing/2014/main" id="{D09C25F9-5503-4C2F-B977-8301D2528596}"/>
                  </a:ext>
                </a:extLst>
              </p:cNvPr>
              <p:cNvSpPr txBox="1"/>
              <p:nvPr/>
            </p:nvSpPr>
            <p:spPr>
              <a:xfrm>
                <a:off x="6912674" y="2249706"/>
                <a:ext cx="205769" cy="216776"/>
              </a:xfrm>
              <a:prstGeom prst="rect">
                <a:avLst/>
              </a:prstGeom>
              <a:noFill/>
              <a:ln w="9525">
                <a:noFill/>
              </a:ln>
            </p:spPr>
            <p:txBody>
              <a:bodyPr wrap="square" tIns="0" bIns="10800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A</a:t>
                </a:r>
                <a:endParaRPr kumimoji="0" lang="zh-CN" altLang="en-US"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grpSp>
        <p:grpSp>
          <p:nvGrpSpPr>
            <p:cNvPr id="63" name="组合 62">
              <a:extLst>
                <a:ext uri="{FF2B5EF4-FFF2-40B4-BE49-F238E27FC236}">
                  <a16:creationId xmlns:a16="http://schemas.microsoft.com/office/drawing/2014/main" id="{C3515C60-5DF3-4193-BBE2-9E1403F805D8}"/>
                </a:ext>
              </a:extLst>
            </p:cNvPr>
            <p:cNvGrpSpPr/>
            <p:nvPr/>
          </p:nvGrpSpPr>
          <p:grpSpPr>
            <a:xfrm>
              <a:off x="7972508" y="4632910"/>
              <a:ext cx="266344" cy="342135"/>
              <a:chOff x="6912674" y="2249706"/>
              <a:chExt cx="205769" cy="268539"/>
            </a:xfrm>
          </p:grpSpPr>
          <p:cxnSp>
            <p:nvCxnSpPr>
              <p:cNvPr id="64" name="直接箭头连接符 63">
                <a:extLst>
                  <a:ext uri="{FF2B5EF4-FFF2-40B4-BE49-F238E27FC236}">
                    <a16:creationId xmlns:a16="http://schemas.microsoft.com/office/drawing/2014/main" id="{EF47247A-3D33-4CBE-A88C-F27F44EFA8E7}"/>
                  </a:ext>
                </a:extLst>
              </p:cNvPr>
              <p:cNvCxnSpPr/>
              <p:nvPr/>
            </p:nvCxnSpPr>
            <p:spPr bwMode="auto">
              <a:xfrm>
                <a:off x="7015558" y="2381388"/>
                <a:ext cx="0" cy="13685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5" name="文本框 64">
                <a:extLst>
                  <a:ext uri="{FF2B5EF4-FFF2-40B4-BE49-F238E27FC236}">
                    <a16:creationId xmlns:a16="http://schemas.microsoft.com/office/drawing/2014/main" id="{9D49E183-02D2-4066-BF04-EF6A45657067}"/>
                  </a:ext>
                </a:extLst>
              </p:cNvPr>
              <p:cNvSpPr txBox="1"/>
              <p:nvPr/>
            </p:nvSpPr>
            <p:spPr>
              <a:xfrm>
                <a:off x="6912674" y="2249706"/>
                <a:ext cx="205769" cy="216776"/>
              </a:xfrm>
              <a:prstGeom prst="rect">
                <a:avLst/>
              </a:prstGeom>
              <a:noFill/>
              <a:ln w="9525">
                <a:noFill/>
              </a:ln>
            </p:spPr>
            <p:txBody>
              <a:bodyPr wrap="square" tIns="0" bIns="10800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B</a:t>
                </a:r>
                <a:endParaRPr kumimoji="0" lang="zh-CN" altLang="en-US"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grpSp>
        <p:cxnSp>
          <p:nvCxnSpPr>
            <p:cNvPr id="67" name="直接箭头连接符 66">
              <a:extLst>
                <a:ext uri="{FF2B5EF4-FFF2-40B4-BE49-F238E27FC236}">
                  <a16:creationId xmlns:a16="http://schemas.microsoft.com/office/drawing/2014/main" id="{3C5519FE-680A-403C-835C-BF84CF8DC1F7}"/>
                </a:ext>
              </a:extLst>
            </p:cNvPr>
            <p:cNvCxnSpPr/>
            <p:nvPr/>
          </p:nvCxnSpPr>
          <p:spPr bwMode="auto">
            <a:xfrm>
              <a:off x="8302943" y="4800681"/>
              <a:ext cx="0" cy="17436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8" name="文本框 67">
              <a:extLst>
                <a:ext uri="{FF2B5EF4-FFF2-40B4-BE49-F238E27FC236}">
                  <a16:creationId xmlns:a16="http://schemas.microsoft.com/office/drawing/2014/main" id="{C7455075-7475-4145-8A08-1044270A6890}"/>
                </a:ext>
              </a:extLst>
            </p:cNvPr>
            <p:cNvSpPr txBox="1"/>
            <p:nvPr/>
          </p:nvSpPr>
          <p:spPr>
            <a:xfrm>
              <a:off x="8169772" y="4632910"/>
              <a:ext cx="428119" cy="276186"/>
            </a:xfrm>
            <a:prstGeom prst="rect">
              <a:avLst/>
            </a:prstGeom>
            <a:noFill/>
            <a:ln w="9525">
              <a:noFill/>
            </a:ln>
          </p:spPr>
          <p:txBody>
            <a:bodyPr wrap="square" tIns="0" bIns="10800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700" b="0" i="0" u="none" strike="noStrike" kern="1200" cap="none" spc="0" normalizeH="0" baseline="0" noProof="0" dirty="0" err="1">
                  <a:ln>
                    <a:noFill/>
                  </a:ln>
                  <a:solidFill>
                    <a:srgbClr val="000000"/>
                  </a:solidFill>
                  <a:effectLst/>
                  <a:uLnTx/>
                  <a:uFillTx/>
                  <a:latin typeface="Arial" panose="020B0604020202020204" pitchFamily="34" charset="0"/>
                  <a:ea typeface="宋体" panose="02010600030101010101" pitchFamily="2" charset="-122"/>
                  <a:cs typeface="+mn-cs"/>
                </a:rPr>
                <a:t>C</a:t>
              </a:r>
              <a:r>
                <a:rPr kumimoji="0" lang="en-US" altLang="zh-CN" sz="700" b="0" i="0" u="none" strike="noStrike" kern="1200" cap="none" spc="0" normalizeH="0" baseline="-25000" noProof="0" dirty="0" err="1">
                  <a:ln>
                    <a:noFill/>
                  </a:ln>
                  <a:solidFill>
                    <a:srgbClr val="000000"/>
                  </a:solidFill>
                  <a:effectLst/>
                  <a:uLnTx/>
                  <a:uFillTx/>
                  <a:latin typeface="Arial" panose="020B0604020202020204" pitchFamily="34" charset="0"/>
                  <a:ea typeface="宋体" panose="02010600030101010101" pitchFamily="2" charset="-122"/>
                  <a:cs typeface="+mn-cs"/>
                </a:rPr>
                <a:t>in</a:t>
              </a:r>
              <a:endParaRPr kumimoji="0" lang="zh-CN" altLang="en-US"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grpSp>
      <p:pic>
        <p:nvPicPr>
          <p:cNvPr id="30725" name="Picture 5" descr="âIntegrated circuit  cell layoutâçå¾çæç´¢ç»æ&quot;">
            <a:extLst>
              <a:ext uri="{FF2B5EF4-FFF2-40B4-BE49-F238E27FC236}">
                <a16:creationId xmlns:a16="http://schemas.microsoft.com/office/drawing/2014/main" id="{1C5B49AE-953B-4074-918E-97E698FDDFB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06587" y="3528474"/>
            <a:ext cx="2224176" cy="119667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5" name="椭圆 134">
            <a:extLst>
              <a:ext uri="{FF2B5EF4-FFF2-40B4-BE49-F238E27FC236}">
                <a16:creationId xmlns:a16="http://schemas.microsoft.com/office/drawing/2014/main" id="{29BFEA06-6A2E-41D8-8CAC-46796CF26BEE}"/>
              </a:ext>
            </a:extLst>
          </p:cNvPr>
          <p:cNvSpPr/>
          <p:nvPr/>
        </p:nvSpPr>
        <p:spPr bwMode="auto">
          <a:xfrm flipH="1">
            <a:off x="6239892" y="3616782"/>
            <a:ext cx="425570" cy="1091241"/>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charset="0"/>
              <a:ea typeface="宋体" pitchFamily="2" charset="-122"/>
              <a:cs typeface="+mn-cs"/>
            </a:endParaRPr>
          </a:p>
        </p:txBody>
      </p:sp>
      <p:cxnSp>
        <p:nvCxnSpPr>
          <p:cNvPr id="136" name="直接连接符 135">
            <a:extLst>
              <a:ext uri="{FF2B5EF4-FFF2-40B4-BE49-F238E27FC236}">
                <a16:creationId xmlns:a16="http://schemas.microsoft.com/office/drawing/2014/main" id="{6545001E-1871-4195-8A91-D8755E1B5B7C}"/>
              </a:ext>
            </a:extLst>
          </p:cNvPr>
          <p:cNvCxnSpPr>
            <a:cxnSpLocks/>
            <a:stCxn id="122" idx="0"/>
            <a:endCxn id="135" idx="0"/>
          </p:cNvCxnSpPr>
          <p:nvPr/>
        </p:nvCxnSpPr>
        <p:spPr bwMode="auto">
          <a:xfrm flipV="1">
            <a:off x="5219949" y="3616782"/>
            <a:ext cx="1232728" cy="8429"/>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137" name="直接连接符 136">
            <a:extLst>
              <a:ext uri="{FF2B5EF4-FFF2-40B4-BE49-F238E27FC236}">
                <a16:creationId xmlns:a16="http://schemas.microsoft.com/office/drawing/2014/main" id="{CED23129-7DEF-4AF0-9189-12917367C5A6}"/>
              </a:ext>
            </a:extLst>
          </p:cNvPr>
          <p:cNvCxnSpPr>
            <a:cxnSpLocks/>
            <a:stCxn id="135" idx="4"/>
            <a:endCxn id="122" idx="2"/>
          </p:cNvCxnSpPr>
          <p:nvPr/>
        </p:nvCxnSpPr>
        <p:spPr bwMode="auto">
          <a:xfrm flipH="1">
            <a:off x="5219949" y="4708023"/>
            <a:ext cx="1232728" cy="141188"/>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
        <p:nvSpPr>
          <p:cNvPr id="70" name="箭头: 右弧形 69">
            <a:extLst>
              <a:ext uri="{FF2B5EF4-FFF2-40B4-BE49-F238E27FC236}">
                <a16:creationId xmlns:a16="http://schemas.microsoft.com/office/drawing/2014/main" id="{E9F3A30C-EECC-4076-9782-8C5398E37557}"/>
              </a:ext>
            </a:extLst>
          </p:cNvPr>
          <p:cNvSpPr/>
          <p:nvPr/>
        </p:nvSpPr>
        <p:spPr bwMode="auto">
          <a:xfrm flipV="1">
            <a:off x="8391639" y="1856657"/>
            <a:ext cx="545740" cy="1985839"/>
          </a:xfrm>
          <a:prstGeom prst="curvedLeftArrow">
            <a:avLst>
              <a:gd name="adj1" fmla="val 36137"/>
              <a:gd name="adj2" fmla="val 50000"/>
              <a:gd name="adj3" fmla="val 3165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charset="0"/>
              <a:ea typeface="宋体" pitchFamily="2" charset="-122"/>
              <a:cs typeface="+mn-cs"/>
            </a:endParaRPr>
          </a:p>
        </p:txBody>
      </p:sp>
      <p:sp>
        <p:nvSpPr>
          <p:cNvPr id="162" name="文本框 161">
            <a:extLst>
              <a:ext uri="{FF2B5EF4-FFF2-40B4-BE49-F238E27FC236}">
                <a16:creationId xmlns:a16="http://schemas.microsoft.com/office/drawing/2014/main" id="{666CCD1E-66BD-4050-A2AA-BF0E807CB430}"/>
              </a:ext>
            </a:extLst>
          </p:cNvPr>
          <p:cNvSpPr txBox="1"/>
          <p:nvPr/>
        </p:nvSpPr>
        <p:spPr>
          <a:xfrm>
            <a:off x="600014" y="2600968"/>
            <a:ext cx="2693356" cy="540000"/>
          </a:xfrm>
          <a:prstGeom prst="rect">
            <a:avLst/>
          </a:prstGeom>
          <a:solidFill>
            <a:schemeClr val="bg2">
              <a:lumMod val="20000"/>
              <a:lumOff val="80000"/>
            </a:schemeClr>
          </a:solidFill>
          <a:effectLst>
            <a:outerShdw blurRad="63500" sx="102000" sy="102000" algn="ctr" rotWithShape="0">
              <a:prstClr val="black">
                <a:alpha val="40000"/>
              </a:prstClr>
            </a:outerShdw>
          </a:effectLst>
        </p:spPr>
        <p:txBody>
          <a:bodyPr wrap="square" tIns="0" bIns="108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Integrated Circuit Design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 100 Modules/ IC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0.25M~20G Devices</a:t>
            </a:r>
          </a:p>
        </p:txBody>
      </p:sp>
      <p:pic>
        <p:nvPicPr>
          <p:cNvPr id="163" name="Picture 18" descr="âCPU  layoutâçå¾çæç´¢ç»æ">
            <a:extLst>
              <a:ext uri="{FF2B5EF4-FFF2-40B4-BE49-F238E27FC236}">
                <a16:creationId xmlns:a16="http://schemas.microsoft.com/office/drawing/2014/main" id="{4B1E35E8-8D16-4EB8-AEE2-EC73B96F233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83877" y="979243"/>
            <a:ext cx="2158806" cy="1478557"/>
          </a:xfrm>
          <a:prstGeom prst="rect">
            <a:avLst/>
          </a:prstGeom>
          <a:noFill/>
          <a:extLst>
            <a:ext uri="{909E8E84-426E-40DD-AFC4-6F175D3DCCD1}">
              <a14:hiddenFill xmlns:a14="http://schemas.microsoft.com/office/drawing/2010/main">
                <a:solidFill>
                  <a:srgbClr val="FFFFFF"/>
                </a:solidFill>
              </a14:hiddenFill>
            </a:ext>
          </a:extLst>
        </p:spPr>
      </p:pic>
      <p:sp>
        <p:nvSpPr>
          <p:cNvPr id="171" name="椭圆 170">
            <a:extLst>
              <a:ext uri="{FF2B5EF4-FFF2-40B4-BE49-F238E27FC236}">
                <a16:creationId xmlns:a16="http://schemas.microsoft.com/office/drawing/2014/main" id="{EBAD1721-1F6D-43E1-AFFA-B311BDA8D5D7}"/>
              </a:ext>
            </a:extLst>
          </p:cNvPr>
          <p:cNvSpPr/>
          <p:nvPr/>
        </p:nvSpPr>
        <p:spPr bwMode="auto">
          <a:xfrm flipH="1">
            <a:off x="4324887" y="1200426"/>
            <a:ext cx="424595" cy="295441"/>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charset="0"/>
              <a:ea typeface="宋体" pitchFamily="2" charset="-122"/>
              <a:cs typeface="+mn-cs"/>
            </a:endParaRPr>
          </a:p>
        </p:txBody>
      </p:sp>
      <p:cxnSp>
        <p:nvCxnSpPr>
          <p:cNvPr id="172" name="直接连接符 171">
            <a:extLst>
              <a:ext uri="{FF2B5EF4-FFF2-40B4-BE49-F238E27FC236}">
                <a16:creationId xmlns:a16="http://schemas.microsoft.com/office/drawing/2014/main" id="{EF3863BB-EB3E-4DA3-A5D1-1A6C54A597E2}"/>
              </a:ext>
            </a:extLst>
          </p:cNvPr>
          <p:cNvCxnSpPr>
            <a:cxnSpLocks/>
            <a:stCxn id="171" idx="0"/>
          </p:cNvCxnSpPr>
          <p:nvPr/>
        </p:nvCxnSpPr>
        <p:spPr bwMode="auto">
          <a:xfrm flipV="1">
            <a:off x="4537184" y="1108448"/>
            <a:ext cx="639512" cy="91978"/>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173" name="直接连接符 172">
            <a:extLst>
              <a:ext uri="{FF2B5EF4-FFF2-40B4-BE49-F238E27FC236}">
                <a16:creationId xmlns:a16="http://schemas.microsoft.com/office/drawing/2014/main" id="{AE6924CD-ACDA-4D64-98F9-B160722B6327}"/>
              </a:ext>
            </a:extLst>
          </p:cNvPr>
          <p:cNvCxnSpPr>
            <a:cxnSpLocks/>
            <a:stCxn id="171" idx="3"/>
          </p:cNvCxnSpPr>
          <p:nvPr/>
        </p:nvCxnSpPr>
        <p:spPr bwMode="auto">
          <a:xfrm>
            <a:off x="4687302" y="1452601"/>
            <a:ext cx="449241" cy="1020255"/>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
        <p:nvSpPr>
          <p:cNvPr id="181" name="椭圆 180">
            <a:extLst>
              <a:ext uri="{FF2B5EF4-FFF2-40B4-BE49-F238E27FC236}">
                <a16:creationId xmlns:a16="http://schemas.microsoft.com/office/drawing/2014/main" id="{B1EED4BB-9BA3-4597-9023-2B29C29F3336}"/>
              </a:ext>
            </a:extLst>
          </p:cNvPr>
          <p:cNvSpPr/>
          <p:nvPr/>
        </p:nvSpPr>
        <p:spPr bwMode="auto">
          <a:xfrm>
            <a:off x="2248747" y="1915194"/>
            <a:ext cx="307029" cy="4736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charset="0"/>
              <a:ea typeface="宋体" pitchFamily="2" charset="-122"/>
              <a:cs typeface="+mn-cs"/>
            </a:endParaRPr>
          </a:p>
        </p:txBody>
      </p:sp>
      <p:cxnSp>
        <p:nvCxnSpPr>
          <p:cNvPr id="182" name="直接连接符 181">
            <a:extLst>
              <a:ext uri="{FF2B5EF4-FFF2-40B4-BE49-F238E27FC236}">
                <a16:creationId xmlns:a16="http://schemas.microsoft.com/office/drawing/2014/main" id="{0F649C6A-4C13-4384-AAA5-71ACD003B8D2}"/>
              </a:ext>
            </a:extLst>
          </p:cNvPr>
          <p:cNvCxnSpPr>
            <a:cxnSpLocks/>
            <a:endCxn id="181" idx="0"/>
          </p:cNvCxnSpPr>
          <p:nvPr/>
        </p:nvCxnSpPr>
        <p:spPr bwMode="auto">
          <a:xfrm flipH="1">
            <a:off x="2402262" y="1056889"/>
            <a:ext cx="1687549" cy="858305"/>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183" name="直接连接符 182">
            <a:extLst>
              <a:ext uri="{FF2B5EF4-FFF2-40B4-BE49-F238E27FC236}">
                <a16:creationId xmlns:a16="http://schemas.microsoft.com/office/drawing/2014/main" id="{D333698A-C08F-4837-9DE8-64ACD515FA7E}"/>
              </a:ext>
            </a:extLst>
          </p:cNvPr>
          <p:cNvCxnSpPr>
            <a:cxnSpLocks/>
            <a:stCxn id="181" idx="4"/>
          </p:cNvCxnSpPr>
          <p:nvPr/>
        </p:nvCxnSpPr>
        <p:spPr bwMode="auto">
          <a:xfrm>
            <a:off x="2402262" y="2388794"/>
            <a:ext cx="1727306" cy="65320"/>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
        <p:nvSpPr>
          <p:cNvPr id="205" name="椭圆 204">
            <a:extLst>
              <a:ext uri="{FF2B5EF4-FFF2-40B4-BE49-F238E27FC236}">
                <a16:creationId xmlns:a16="http://schemas.microsoft.com/office/drawing/2014/main" id="{8F37CA5B-02EB-4D74-9A3B-098C427B0B32}"/>
              </a:ext>
            </a:extLst>
          </p:cNvPr>
          <p:cNvSpPr/>
          <p:nvPr/>
        </p:nvSpPr>
        <p:spPr bwMode="auto">
          <a:xfrm flipH="1">
            <a:off x="5714406" y="1102935"/>
            <a:ext cx="272116" cy="1395436"/>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charset="0"/>
              <a:ea typeface="宋体" pitchFamily="2" charset="-122"/>
              <a:cs typeface="+mn-cs"/>
            </a:endParaRPr>
          </a:p>
        </p:txBody>
      </p:sp>
      <p:cxnSp>
        <p:nvCxnSpPr>
          <p:cNvPr id="206" name="直接连接符 205">
            <a:extLst>
              <a:ext uri="{FF2B5EF4-FFF2-40B4-BE49-F238E27FC236}">
                <a16:creationId xmlns:a16="http://schemas.microsoft.com/office/drawing/2014/main" id="{AF4D9AA6-08AA-475F-A8D8-8F1981F62253}"/>
              </a:ext>
            </a:extLst>
          </p:cNvPr>
          <p:cNvCxnSpPr>
            <a:cxnSpLocks/>
          </p:cNvCxnSpPr>
          <p:nvPr/>
        </p:nvCxnSpPr>
        <p:spPr bwMode="auto">
          <a:xfrm>
            <a:off x="5818954" y="1120083"/>
            <a:ext cx="417615" cy="7073"/>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207" name="直接连接符 206">
            <a:extLst>
              <a:ext uri="{FF2B5EF4-FFF2-40B4-BE49-F238E27FC236}">
                <a16:creationId xmlns:a16="http://schemas.microsoft.com/office/drawing/2014/main" id="{1CBA4459-27E0-49B1-BA9C-8F8CCAF1B5C9}"/>
              </a:ext>
            </a:extLst>
          </p:cNvPr>
          <p:cNvCxnSpPr>
            <a:cxnSpLocks/>
            <a:stCxn id="205" idx="4"/>
          </p:cNvCxnSpPr>
          <p:nvPr/>
        </p:nvCxnSpPr>
        <p:spPr bwMode="auto">
          <a:xfrm flipV="1">
            <a:off x="5850464" y="2474153"/>
            <a:ext cx="386105" cy="24218"/>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
        <p:nvSpPr>
          <p:cNvPr id="72" name="AutoShape 5">
            <a:extLst>
              <a:ext uri="{FF2B5EF4-FFF2-40B4-BE49-F238E27FC236}">
                <a16:creationId xmlns:a16="http://schemas.microsoft.com/office/drawing/2014/main" id="{ECEEAC25-9319-4B9F-8833-04BAD91513A2}"/>
              </a:ext>
            </a:extLst>
          </p:cNvPr>
          <p:cNvSpPr>
            <a:spLocks noChangeArrowheads="1"/>
          </p:cNvSpPr>
          <p:nvPr/>
        </p:nvSpPr>
        <p:spPr bwMode="auto">
          <a:xfrm>
            <a:off x="2721834" y="3018706"/>
            <a:ext cx="2160588" cy="360363"/>
          </a:xfrm>
          <a:prstGeom prst="wedgeRoundRectCallout">
            <a:avLst>
              <a:gd name="adj1" fmla="val -22233"/>
              <a:gd name="adj2" fmla="val 119180"/>
              <a:gd name="adj3" fmla="val 16667"/>
            </a:avLst>
          </a:prstGeom>
          <a:solidFill>
            <a:schemeClr val="accent1">
              <a:lumMod val="20000"/>
              <a:lumOff val="80000"/>
            </a:schemeClr>
          </a:solidFill>
          <a:ln w="9525">
            <a:solidFill>
              <a:srgbClr val="FFC000"/>
            </a:solidFill>
            <a:miter lim="800000"/>
            <a:headEnd/>
            <a:tailEnd/>
          </a:ln>
          <a:effectLst>
            <a:outerShdw blurRad="63500" sx="102000" sy="102000" algn="ctr" rotWithShape="0">
              <a:prstClr val="black">
                <a:alpha val="40000"/>
              </a:prstClr>
            </a:outerShdw>
          </a:effectLst>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mn-cs"/>
              </a:rPr>
              <a:t>Now, You are Here.</a:t>
            </a:r>
          </a:p>
        </p:txBody>
      </p:sp>
    </p:spTree>
    <p:extLst>
      <p:ext uri="{BB962C8B-B14F-4D97-AF65-F5344CB8AC3E}">
        <p14:creationId xmlns:p14="http://schemas.microsoft.com/office/powerpoint/2010/main" val="2829267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Great Idea #3: Abstraction Helps Us Manage Complexity</a:t>
            </a:r>
            <a:endParaRPr lang="zh-CN" altLang="en-US" dirty="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2023/9/26</a:t>
            </a:fld>
            <a:endParaRPr kumimoji="0" lang="en-US"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nvGrpSpPr>
          <p:cNvPr id="32" name="Group 49"/>
          <p:cNvGrpSpPr>
            <a:grpSpLocks/>
          </p:cNvGrpSpPr>
          <p:nvPr/>
        </p:nvGrpSpPr>
        <p:grpSpPr bwMode="auto">
          <a:xfrm>
            <a:off x="4139952" y="1212310"/>
            <a:ext cx="4878636" cy="5240338"/>
            <a:chOff x="709" y="624"/>
            <a:chExt cx="4537" cy="3301"/>
          </a:xfrm>
        </p:grpSpPr>
        <p:sp>
          <p:nvSpPr>
            <p:cNvPr id="33" name="Text Box 3"/>
            <p:cNvSpPr txBox="1">
              <a:spLocks noChangeArrowheads="1"/>
            </p:cNvSpPr>
            <p:nvPr/>
          </p:nvSpPr>
          <p:spPr bwMode="auto">
            <a:xfrm>
              <a:off x="1642" y="624"/>
              <a:ext cx="24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Solve a system of equations</a:t>
              </a:r>
            </a:p>
          </p:txBody>
        </p:sp>
        <p:grpSp>
          <p:nvGrpSpPr>
            <p:cNvPr id="34" name="Group 28"/>
            <p:cNvGrpSpPr>
              <a:grpSpLocks/>
            </p:cNvGrpSpPr>
            <p:nvPr/>
          </p:nvGrpSpPr>
          <p:grpSpPr bwMode="auto">
            <a:xfrm>
              <a:off x="709" y="1150"/>
              <a:ext cx="4537" cy="292"/>
              <a:chOff x="709" y="1115"/>
              <a:chExt cx="4537" cy="292"/>
            </a:xfrm>
          </p:grpSpPr>
          <p:sp>
            <p:nvSpPr>
              <p:cNvPr id="74" name="Text Box 4"/>
              <p:cNvSpPr txBox="1">
                <a:spLocks noChangeArrowheads="1"/>
              </p:cNvSpPr>
              <p:nvPr/>
            </p:nvSpPr>
            <p:spPr bwMode="auto">
              <a:xfrm>
                <a:off x="2150" y="1116"/>
                <a:ext cx="109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Gaussian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elimination</a:t>
                </a:r>
              </a:p>
            </p:txBody>
          </p:sp>
          <p:sp>
            <p:nvSpPr>
              <p:cNvPr id="75" name="Text Box 5"/>
              <p:cNvSpPr txBox="1">
                <a:spLocks noChangeArrowheads="1"/>
              </p:cNvSpPr>
              <p:nvPr/>
            </p:nvSpPr>
            <p:spPr bwMode="auto">
              <a:xfrm>
                <a:off x="3345" y="1115"/>
                <a:ext cx="86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Jacobi</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iteration</a:t>
                </a:r>
              </a:p>
            </p:txBody>
          </p:sp>
          <p:sp>
            <p:nvSpPr>
              <p:cNvPr id="76" name="Text Box 6"/>
              <p:cNvSpPr txBox="1">
                <a:spLocks noChangeArrowheads="1"/>
              </p:cNvSpPr>
              <p:nvPr/>
            </p:nvSpPr>
            <p:spPr bwMode="auto">
              <a:xfrm>
                <a:off x="709" y="1202"/>
                <a:ext cx="141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Red-black SOR</a:t>
                </a:r>
              </a:p>
            </p:txBody>
          </p:sp>
          <p:sp>
            <p:nvSpPr>
              <p:cNvPr id="77" name="Text Box 7"/>
              <p:cNvSpPr txBox="1">
                <a:spLocks noChangeArrowheads="1"/>
              </p:cNvSpPr>
              <p:nvPr/>
            </p:nvSpPr>
            <p:spPr bwMode="auto">
              <a:xfrm>
                <a:off x="4332" y="1202"/>
                <a:ext cx="91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Multigrid</a:t>
                </a:r>
              </a:p>
            </p:txBody>
          </p:sp>
        </p:grpSp>
        <p:grpSp>
          <p:nvGrpSpPr>
            <p:cNvPr id="35" name="Group 23"/>
            <p:cNvGrpSpPr>
              <a:grpSpLocks/>
            </p:cNvGrpSpPr>
            <p:nvPr/>
          </p:nvGrpSpPr>
          <p:grpSpPr bwMode="auto">
            <a:xfrm>
              <a:off x="1277" y="1794"/>
              <a:ext cx="2948" cy="174"/>
              <a:chOff x="1133" y="1848"/>
              <a:chExt cx="2948" cy="174"/>
            </a:xfrm>
          </p:grpSpPr>
          <p:sp>
            <p:nvSpPr>
              <p:cNvPr id="70" name="Text Box 8"/>
              <p:cNvSpPr txBox="1">
                <a:spLocks noChangeArrowheads="1"/>
              </p:cNvSpPr>
              <p:nvPr/>
            </p:nvSpPr>
            <p:spPr bwMode="auto">
              <a:xfrm>
                <a:off x="1133" y="1848"/>
                <a:ext cx="102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FORTRAN</a:t>
                </a:r>
              </a:p>
            </p:txBody>
          </p:sp>
          <p:sp>
            <p:nvSpPr>
              <p:cNvPr id="71" name="Text Box 9"/>
              <p:cNvSpPr txBox="1">
                <a:spLocks noChangeArrowheads="1"/>
              </p:cNvSpPr>
              <p:nvPr/>
            </p:nvSpPr>
            <p:spPr bwMode="auto">
              <a:xfrm>
                <a:off x="2279" y="1848"/>
                <a:ext cx="32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C</a:t>
                </a:r>
              </a:p>
            </p:txBody>
          </p:sp>
          <p:sp>
            <p:nvSpPr>
              <p:cNvPr id="72" name="Text Box 10"/>
              <p:cNvSpPr txBox="1">
                <a:spLocks noChangeArrowheads="1"/>
              </p:cNvSpPr>
              <p:nvPr/>
            </p:nvSpPr>
            <p:spPr bwMode="auto">
              <a:xfrm>
                <a:off x="2811" y="1848"/>
                <a:ext cx="51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C++</a:t>
                </a:r>
              </a:p>
            </p:txBody>
          </p:sp>
          <p:sp>
            <p:nvSpPr>
              <p:cNvPr id="73" name="Text Box 11"/>
              <p:cNvSpPr txBox="1">
                <a:spLocks noChangeArrowheads="1"/>
              </p:cNvSpPr>
              <p:nvPr/>
            </p:nvSpPr>
            <p:spPr bwMode="auto">
              <a:xfrm>
                <a:off x="3508" y="1848"/>
                <a:ext cx="5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Java</a:t>
                </a:r>
              </a:p>
            </p:txBody>
          </p:sp>
        </p:grpSp>
        <p:grpSp>
          <p:nvGrpSpPr>
            <p:cNvPr id="36" name="Group 24"/>
            <p:cNvGrpSpPr>
              <a:grpSpLocks/>
            </p:cNvGrpSpPr>
            <p:nvPr/>
          </p:nvGrpSpPr>
          <p:grpSpPr bwMode="auto">
            <a:xfrm>
              <a:off x="982" y="2263"/>
              <a:ext cx="3647" cy="174"/>
              <a:chOff x="694" y="2472"/>
              <a:chExt cx="3647" cy="174"/>
            </a:xfrm>
          </p:grpSpPr>
          <p:sp>
            <p:nvSpPr>
              <p:cNvPr id="67" name="Text Box 12"/>
              <p:cNvSpPr txBox="1">
                <a:spLocks noChangeArrowheads="1"/>
              </p:cNvSpPr>
              <p:nvPr/>
            </p:nvSpPr>
            <p:spPr bwMode="auto">
              <a:xfrm>
                <a:off x="2004" y="2472"/>
                <a:ext cx="8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Intel x86</a:t>
                </a:r>
              </a:p>
            </p:txBody>
          </p:sp>
          <p:sp>
            <p:nvSpPr>
              <p:cNvPr id="68" name="Text Box 13"/>
              <p:cNvSpPr txBox="1">
                <a:spLocks noChangeArrowheads="1"/>
              </p:cNvSpPr>
              <p:nvPr/>
            </p:nvSpPr>
            <p:spPr bwMode="auto">
              <a:xfrm>
                <a:off x="694" y="2472"/>
                <a:ext cx="114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Sun SPARC</a:t>
                </a:r>
              </a:p>
            </p:txBody>
          </p:sp>
          <p:sp>
            <p:nvSpPr>
              <p:cNvPr id="69" name="Text Box 14"/>
              <p:cNvSpPr txBox="1">
                <a:spLocks noChangeArrowheads="1"/>
              </p:cNvSpPr>
              <p:nvPr/>
            </p:nvSpPr>
            <p:spPr bwMode="auto">
              <a:xfrm>
                <a:off x="3047" y="2472"/>
                <a:ext cx="129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IBM PowerPC</a:t>
                </a:r>
              </a:p>
            </p:txBody>
          </p:sp>
        </p:grpSp>
        <p:grpSp>
          <p:nvGrpSpPr>
            <p:cNvPr id="37" name="Group 25"/>
            <p:cNvGrpSpPr>
              <a:grpSpLocks/>
            </p:cNvGrpSpPr>
            <p:nvPr/>
          </p:nvGrpSpPr>
          <p:grpSpPr bwMode="auto">
            <a:xfrm>
              <a:off x="1362" y="2733"/>
              <a:ext cx="3161" cy="232"/>
              <a:chOff x="1074" y="2928"/>
              <a:chExt cx="3161" cy="232"/>
            </a:xfrm>
          </p:grpSpPr>
          <p:sp>
            <p:nvSpPr>
              <p:cNvPr id="64" name="Text Box 15"/>
              <p:cNvSpPr txBox="1">
                <a:spLocks noChangeArrowheads="1"/>
              </p:cNvSpPr>
              <p:nvPr/>
            </p:nvSpPr>
            <p:spPr bwMode="auto">
              <a:xfrm>
                <a:off x="1074" y="2986"/>
                <a:ext cx="100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Pentium 4</a:t>
                </a:r>
              </a:p>
            </p:txBody>
          </p:sp>
          <p:sp>
            <p:nvSpPr>
              <p:cNvPr id="65" name="Text Box 16"/>
              <p:cNvSpPr txBox="1">
                <a:spLocks noChangeArrowheads="1"/>
              </p:cNvSpPr>
              <p:nvPr/>
            </p:nvSpPr>
            <p:spPr bwMode="auto">
              <a:xfrm>
                <a:off x="1892" y="2928"/>
                <a:ext cx="109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Core 2 Duo</a:t>
                </a:r>
              </a:p>
            </p:txBody>
          </p:sp>
          <p:sp>
            <p:nvSpPr>
              <p:cNvPr id="66" name="Text Box 17"/>
              <p:cNvSpPr txBox="1">
                <a:spLocks noChangeArrowheads="1"/>
              </p:cNvSpPr>
              <p:nvPr/>
            </p:nvSpPr>
            <p:spPr bwMode="auto">
              <a:xfrm>
                <a:off x="2824" y="2986"/>
                <a:ext cx="141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AMD Athlon X2</a:t>
                </a:r>
              </a:p>
            </p:txBody>
          </p:sp>
        </p:grpSp>
        <p:grpSp>
          <p:nvGrpSpPr>
            <p:cNvPr id="38" name="Group 26"/>
            <p:cNvGrpSpPr>
              <a:grpSpLocks/>
            </p:cNvGrpSpPr>
            <p:nvPr/>
          </p:nvGrpSpPr>
          <p:grpSpPr bwMode="auto">
            <a:xfrm>
              <a:off x="1257" y="3202"/>
              <a:ext cx="3482" cy="174"/>
              <a:chOff x="1017" y="3288"/>
              <a:chExt cx="3482" cy="174"/>
            </a:xfrm>
          </p:grpSpPr>
          <p:sp>
            <p:nvSpPr>
              <p:cNvPr id="62" name="Text Box 18"/>
              <p:cNvSpPr txBox="1">
                <a:spLocks noChangeArrowheads="1"/>
              </p:cNvSpPr>
              <p:nvPr/>
            </p:nvSpPr>
            <p:spPr bwMode="auto">
              <a:xfrm>
                <a:off x="1017" y="3288"/>
                <a:ext cx="168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Ripple-carry adder</a:t>
                </a:r>
              </a:p>
            </p:txBody>
          </p:sp>
          <p:sp>
            <p:nvSpPr>
              <p:cNvPr id="63" name="Text Box 19"/>
              <p:cNvSpPr txBox="1">
                <a:spLocks noChangeArrowheads="1"/>
              </p:cNvSpPr>
              <p:nvPr/>
            </p:nvSpPr>
            <p:spPr bwMode="auto">
              <a:xfrm>
                <a:off x="2469" y="3288"/>
                <a:ext cx="203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Carry-lookahead adder</a:t>
                </a:r>
              </a:p>
            </p:txBody>
          </p:sp>
        </p:grpSp>
        <p:grpSp>
          <p:nvGrpSpPr>
            <p:cNvPr id="39" name="Group 27"/>
            <p:cNvGrpSpPr>
              <a:grpSpLocks/>
            </p:cNvGrpSpPr>
            <p:nvPr/>
          </p:nvGrpSpPr>
          <p:grpSpPr bwMode="auto">
            <a:xfrm>
              <a:off x="1259" y="3696"/>
              <a:ext cx="3608" cy="229"/>
              <a:chOff x="1259" y="3696"/>
              <a:chExt cx="3608" cy="229"/>
            </a:xfrm>
          </p:grpSpPr>
          <p:sp>
            <p:nvSpPr>
              <p:cNvPr id="59" name="Text Box 20"/>
              <p:cNvSpPr txBox="1">
                <a:spLocks noChangeArrowheads="1"/>
              </p:cNvSpPr>
              <p:nvPr/>
            </p:nvSpPr>
            <p:spPr bwMode="auto">
              <a:xfrm>
                <a:off x="1259" y="3751"/>
                <a:ext cx="121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Static CMOS</a:t>
                </a:r>
              </a:p>
            </p:txBody>
          </p:sp>
          <p:sp>
            <p:nvSpPr>
              <p:cNvPr id="60" name="Text Box 21"/>
              <p:cNvSpPr txBox="1">
                <a:spLocks noChangeArrowheads="1"/>
              </p:cNvSpPr>
              <p:nvPr/>
            </p:nvSpPr>
            <p:spPr bwMode="auto">
              <a:xfrm>
                <a:off x="2200" y="3751"/>
                <a:ext cx="145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Dynamic CMOS</a:t>
                </a:r>
              </a:p>
            </p:txBody>
          </p:sp>
          <p:sp>
            <p:nvSpPr>
              <p:cNvPr id="61" name="Text Box 22"/>
              <p:cNvSpPr txBox="1">
                <a:spLocks noChangeArrowheads="1"/>
              </p:cNvSpPr>
              <p:nvPr/>
            </p:nvSpPr>
            <p:spPr bwMode="auto">
              <a:xfrm>
                <a:off x="3331" y="3696"/>
                <a:ext cx="15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Nanomechanical</a:t>
                </a:r>
              </a:p>
            </p:txBody>
          </p:sp>
        </p:grpSp>
        <p:sp>
          <p:nvSpPr>
            <p:cNvPr id="40" name="Line 29"/>
            <p:cNvSpPr>
              <a:spLocks noChangeShapeType="1"/>
            </p:cNvSpPr>
            <p:nvPr/>
          </p:nvSpPr>
          <p:spPr bwMode="auto">
            <a:xfrm flipH="1">
              <a:off x="1728" y="912"/>
              <a:ext cx="96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 name="Line 30"/>
            <p:cNvSpPr>
              <a:spLocks noChangeShapeType="1"/>
            </p:cNvSpPr>
            <p:nvPr/>
          </p:nvSpPr>
          <p:spPr bwMode="auto">
            <a:xfrm>
              <a:off x="2688" y="912"/>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2" name="Line 31"/>
            <p:cNvSpPr>
              <a:spLocks noChangeShapeType="1"/>
            </p:cNvSpPr>
            <p:nvPr/>
          </p:nvSpPr>
          <p:spPr bwMode="auto">
            <a:xfrm>
              <a:off x="2688" y="912"/>
              <a:ext cx="1008"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3" name="Line 32"/>
            <p:cNvSpPr>
              <a:spLocks noChangeShapeType="1"/>
            </p:cNvSpPr>
            <p:nvPr/>
          </p:nvSpPr>
          <p:spPr bwMode="auto">
            <a:xfrm>
              <a:off x="2688" y="912"/>
              <a:ext cx="1824"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4" name="Line 33"/>
            <p:cNvSpPr>
              <a:spLocks noChangeShapeType="1"/>
            </p:cNvSpPr>
            <p:nvPr/>
          </p:nvSpPr>
          <p:spPr bwMode="auto">
            <a:xfrm flipH="1">
              <a:off x="2112" y="1536"/>
              <a:ext cx="576"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5" name="Line 34"/>
            <p:cNvSpPr>
              <a:spLocks noChangeShapeType="1"/>
            </p:cNvSpPr>
            <p:nvPr/>
          </p:nvSpPr>
          <p:spPr bwMode="auto">
            <a:xfrm flipH="1">
              <a:off x="2592" y="1536"/>
              <a:ext cx="96"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6" name="Line 35"/>
            <p:cNvSpPr>
              <a:spLocks noChangeShapeType="1"/>
            </p:cNvSpPr>
            <p:nvPr/>
          </p:nvSpPr>
          <p:spPr bwMode="auto">
            <a:xfrm>
              <a:off x="2688" y="1536"/>
              <a:ext cx="384"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7" name="Line 36"/>
            <p:cNvSpPr>
              <a:spLocks noChangeShapeType="1"/>
            </p:cNvSpPr>
            <p:nvPr/>
          </p:nvSpPr>
          <p:spPr bwMode="auto">
            <a:xfrm>
              <a:off x="2688" y="1536"/>
              <a:ext cx="1056"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8" name="Line 37"/>
            <p:cNvSpPr>
              <a:spLocks noChangeShapeType="1"/>
            </p:cNvSpPr>
            <p:nvPr/>
          </p:nvSpPr>
          <p:spPr bwMode="auto">
            <a:xfrm flipH="1">
              <a:off x="1920" y="2016"/>
              <a:ext cx="624"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9" name="Line 38"/>
            <p:cNvSpPr>
              <a:spLocks noChangeShapeType="1"/>
            </p:cNvSpPr>
            <p:nvPr/>
          </p:nvSpPr>
          <p:spPr bwMode="auto">
            <a:xfrm>
              <a:off x="2544" y="2016"/>
              <a:ext cx="48"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0" name="Line 39"/>
            <p:cNvSpPr>
              <a:spLocks noChangeShapeType="1"/>
            </p:cNvSpPr>
            <p:nvPr/>
          </p:nvSpPr>
          <p:spPr bwMode="auto">
            <a:xfrm>
              <a:off x="2544" y="2016"/>
              <a:ext cx="96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1" name="Line 40"/>
            <p:cNvSpPr>
              <a:spLocks noChangeShapeType="1"/>
            </p:cNvSpPr>
            <p:nvPr/>
          </p:nvSpPr>
          <p:spPr bwMode="auto">
            <a:xfrm flipH="1">
              <a:off x="2112" y="2448"/>
              <a:ext cx="576"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2" name="Line 41"/>
            <p:cNvSpPr>
              <a:spLocks noChangeShapeType="1"/>
            </p:cNvSpPr>
            <p:nvPr/>
          </p:nvSpPr>
          <p:spPr bwMode="auto">
            <a:xfrm>
              <a:off x="2688" y="2448"/>
              <a:ext cx="48"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3" name="Line 42"/>
            <p:cNvSpPr>
              <a:spLocks noChangeShapeType="1"/>
            </p:cNvSpPr>
            <p:nvPr/>
          </p:nvSpPr>
          <p:spPr bwMode="auto">
            <a:xfrm>
              <a:off x="2688" y="2448"/>
              <a:ext cx="816"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4" name="Line 43"/>
            <p:cNvSpPr>
              <a:spLocks noChangeShapeType="1"/>
            </p:cNvSpPr>
            <p:nvPr/>
          </p:nvSpPr>
          <p:spPr bwMode="auto">
            <a:xfrm flipH="1">
              <a:off x="2448" y="2976"/>
              <a:ext cx="288"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5" name="Line 44"/>
            <p:cNvSpPr>
              <a:spLocks noChangeShapeType="1"/>
            </p:cNvSpPr>
            <p:nvPr/>
          </p:nvSpPr>
          <p:spPr bwMode="auto">
            <a:xfrm>
              <a:off x="2736" y="2976"/>
              <a:ext cx="336"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6" name="Line 46"/>
            <p:cNvSpPr>
              <a:spLocks noChangeShapeType="1"/>
            </p:cNvSpPr>
            <p:nvPr/>
          </p:nvSpPr>
          <p:spPr bwMode="auto">
            <a:xfrm flipH="1">
              <a:off x="1920" y="3408"/>
              <a:ext cx="1488"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7" name="Line 47"/>
            <p:cNvSpPr>
              <a:spLocks noChangeShapeType="1"/>
            </p:cNvSpPr>
            <p:nvPr/>
          </p:nvSpPr>
          <p:spPr bwMode="auto">
            <a:xfrm flipH="1">
              <a:off x="2880" y="3408"/>
              <a:ext cx="528"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8" name="Line 48"/>
            <p:cNvSpPr>
              <a:spLocks noChangeShapeType="1"/>
            </p:cNvSpPr>
            <p:nvPr/>
          </p:nvSpPr>
          <p:spPr bwMode="auto">
            <a:xfrm>
              <a:off x="3408" y="3408"/>
              <a:ext cx="379"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sp>
        <p:nvSpPr>
          <p:cNvPr id="89" name="矩形 88">
            <a:extLst>
              <a:ext uri="{FF2B5EF4-FFF2-40B4-BE49-F238E27FC236}">
                <a16:creationId xmlns:a16="http://schemas.microsoft.com/office/drawing/2014/main" id="{D91D4D6B-41FE-4FCD-BDAD-CBC81553EB59}"/>
              </a:ext>
            </a:extLst>
          </p:cNvPr>
          <p:cNvSpPr/>
          <p:nvPr/>
        </p:nvSpPr>
        <p:spPr bwMode="auto">
          <a:xfrm>
            <a:off x="4265966" y="5217828"/>
            <a:ext cx="4698522" cy="443420"/>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charset="0"/>
              <a:ea typeface="宋体" pitchFamily="2" charset="-122"/>
              <a:cs typeface="+mn-cs"/>
            </a:endParaRPr>
          </a:p>
        </p:txBody>
      </p:sp>
      <p:sp>
        <p:nvSpPr>
          <p:cNvPr id="90" name="矩形 89">
            <a:extLst>
              <a:ext uri="{FF2B5EF4-FFF2-40B4-BE49-F238E27FC236}">
                <a16:creationId xmlns:a16="http://schemas.microsoft.com/office/drawing/2014/main" id="{1293D1F7-FFDB-411C-BA74-3D79D14403B0}"/>
              </a:ext>
            </a:extLst>
          </p:cNvPr>
          <p:cNvSpPr/>
          <p:nvPr/>
        </p:nvSpPr>
        <p:spPr bwMode="auto">
          <a:xfrm>
            <a:off x="4265966" y="1130300"/>
            <a:ext cx="4698522" cy="443420"/>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charset="0"/>
              <a:ea typeface="宋体" pitchFamily="2" charset="-122"/>
              <a:cs typeface="+mn-cs"/>
            </a:endParaRPr>
          </a:p>
        </p:txBody>
      </p:sp>
      <p:grpSp>
        <p:nvGrpSpPr>
          <p:cNvPr id="102" name="组合 101">
            <a:extLst>
              <a:ext uri="{FF2B5EF4-FFF2-40B4-BE49-F238E27FC236}">
                <a16:creationId xmlns:a16="http://schemas.microsoft.com/office/drawing/2014/main" id="{208D5C12-FE93-4CC4-8771-EFE38D3D5B5D}"/>
              </a:ext>
            </a:extLst>
          </p:cNvPr>
          <p:cNvGrpSpPr/>
          <p:nvPr/>
        </p:nvGrpSpPr>
        <p:grpSpPr>
          <a:xfrm>
            <a:off x="245196" y="1210268"/>
            <a:ext cx="3663217" cy="5115084"/>
            <a:chOff x="468313" y="1446213"/>
            <a:chExt cx="4225925" cy="4192587"/>
          </a:xfrm>
        </p:grpSpPr>
        <p:sp>
          <p:nvSpPr>
            <p:cNvPr id="103" name="AutoShape 3">
              <a:extLst>
                <a:ext uri="{FF2B5EF4-FFF2-40B4-BE49-F238E27FC236}">
                  <a16:creationId xmlns:a16="http://schemas.microsoft.com/office/drawing/2014/main" id="{2C10F0D1-C173-44D5-B515-5860AEC4E46B}"/>
                </a:ext>
              </a:extLst>
            </p:cNvPr>
            <p:cNvSpPr>
              <a:spLocks noChangeArrowheads="1"/>
            </p:cNvSpPr>
            <p:nvPr/>
          </p:nvSpPr>
          <p:spPr bwMode="auto">
            <a:xfrm>
              <a:off x="468313" y="1849438"/>
              <a:ext cx="4225925" cy="403225"/>
            </a:xfrm>
            <a:prstGeom prst="roundRect">
              <a:avLst>
                <a:gd name="adj" fmla="val 16667"/>
              </a:avLst>
            </a:prstGeom>
            <a:solidFill>
              <a:srgbClr val="C3D69B"/>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Algorithm and Data Structure</a:t>
              </a: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104" name="AutoShape 4">
              <a:extLst>
                <a:ext uri="{FF2B5EF4-FFF2-40B4-BE49-F238E27FC236}">
                  <a16:creationId xmlns:a16="http://schemas.microsoft.com/office/drawing/2014/main" id="{357ABF6D-49A8-46FE-B227-5FA307431720}"/>
                </a:ext>
              </a:extLst>
            </p:cNvPr>
            <p:cNvSpPr>
              <a:spLocks noChangeArrowheads="1"/>
            </p:cNvSpPr>
            <p:nvPr/>
          </p:nvSpPr>
          <p:spPr bwMode="auto">
            <a:xfrm>
              <a:off x="468313" y="3933825"/>
              <a:ext cx="4225925" cy="392113"/>
            </a:xfrm>
            <a:prstGeom prst="roundRect">
              <a:avLst>
                <a:gd name="adj" fmla="val 16667"/>
              </a:avLst>
            </a:prstGeom>
            <a:solidFill>
              <a:srgbClr val="99CCFF"/>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Gates/Register-Transfer Level (RTL)</a:t>
              </a:r>
            </a:p>
          </p:txBody>
        </p:sp>
        <p:sp>
          <p:nvSpPr>
            <p:cNvPr id="105" name="AutoShape 5">
              <a:extLst>
                <a:ext uri="{FF2B5EF4-FFF2-40B4-BE49-F238E27FC236}">
                  <a16:creationId xmlns:a16="http://schemas.microsoft.com/office/drawing/2014/main" id="{E1C94568-5CA8-45C1-B629-827DDE2DDDFD}"/>
                </a:ext>
              </a:extLst>
            </p:cNvPr>
            <p:cNvSpPr>
              <a:spLocks noChangeArrowheads="1"/>
            </p:cNvSpPr>
            <p:nvPr/>
          </p:nvSpPr>
          <p:spPr bwMode="auto">
            <a:xfrm>
              <a:off x="468313" y="1446213"/>
              <a:ext cx="4217987" cy="403225"/>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a:ln>
                    <a:noFill/>
                  </a:ln>
                  <a:solidFill>
                    <a:srgbClr val="FF0000"/>
                  </a:solidFill>
                  <a:effectLst/>
                  <a:uLnTx/>
                  <a:uFillTx/>
                  <a:latin typeface="Calibri" panose="020F0502020204030204" pitchFamily="34" charset="0"/>
                  <a:ea typeface="宋体" panose="02010600030101010101" pitchFamily="2" charset="-122"/>
                  <a:cs typeface="+mn-cs"/>
                </a:rPr>
                <a:t>Application</a:t>
              </a:r>
            </a:p>
          </p:txBody>
        </p:sp>
        <p:sp>
          <p:nvSpPr>
            <p:cNvPr id="106" name="AutoShape 6">
              <a:extLst>
                <a:ext uri="{FF2B5EF4-FFF2-40B4-BE49-F238E27FC236}">
                  <a16:creationId xmlns:a16="http://schemas.microsoft.com/office/drawing/2014/main" id="{078434B0-DF55-43D2-97AB-067635DCDD0F}"/>
                </a:ext>
              </a:extLst>
            </p:cNvPr>
            <p:cNvSpPr>
              <a:spLocks noChangeArrowheads="1"/>
            </p:cNvSpPr>
            <p:nvPr/>
          </p:nvSpPr>
          <p:spPr bwMode="auto">
            <a:xfrm>
              <a:off x="468313" y="3059113"/>
              <a:ext cx="4225925" cy="471487"/>
            </a:xfrm>
            <a:prstGeom prst="roundRect">
              <a:avLst>
                <a:gd name="adj" fmla="val 16667"/>
              </a:avLst>
            </a:prstGeom>
            <a:solidFill>
              <a:srgbClr val="FF0000"/>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Calibri" panose="020F0502020204030204" pitchFamily="34" charset="0"/>
                  <a:ea typeface="宋体" panose="02010600030101010101" pitchFamily="2" charset="-122"/>
                  <a:cs typeface="+mn-cs"/>
                </a:rPr>
                <a:t>Instruction Set Architecture (ISA)</a:t>
              </a:r>
            </a:p>
          </p:txBody>
        </p:sp>
        <p:sp>
          <p:nvSpPr>
            <p:cNvPr id="107" name="AutoShape 7">
              <a:extLst>
                <a:ext uri="{FF2B5EF4-FFF2-40B4-BE49-F238E27FC236}">
                  <a16:creationId xmlns:a16="http://schemas.microsoft.com/office/drawing/2014/main" id="{04E43027-11E9-4BBA-8113-FD288165EF69}"/>
                </a:ext>
              </a:extLst>
            </p:cNvPr>
            <p:cNvSpPr>
              <a:spLocks noChangeArrowheads="1"/>
            </p:cNvSpPr>
            <p:nvPr/>
          </p:nvSpPr>
          <p:spPr bwMode="auto">
            <a:xfrm>
              <a:off x="468313" y="2655888"/>
              <a:ext cx="4214812" cy="403225"/>
            </a:xfrm>
            <a:prstGeom prst="roundRect">
              <a:avLst>
                <a:gd name="adj" fmla="val 16667"/>
              </a:avLst>
            </a:prstGeom>
            <a:solidFill>
              <a:schemeClr val="accent2">
                <a:lumMod val="40000"/>
                <a:lumOff val="60000"/>
              </a:schemeClr>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Operating System/Virtual Machines</a:t>
              </a:r>
            </a:p>
          </p:txBody>
        </p:sp>
        <p:sp>
          <p:nvSpPr>
            <p:cNvPr id="108" name="AutoShape 8">
              <a:extLst>
                <a:ext uri="{FF2B5EF4-FFF2-40B4-BE49-F238E27FC236}">
                  <a16:creationId xmlns:a16="http://schemas.microsoft.com/office/drawing/2014/main" id="{42130CB5-CC4E-4B36-8F60-19F83864EC79}"/>
                </a:ext>
              </a:extLst>
            </p:cNvPr>
            <p:cNvSpPr>
              <a:spLocks noChangeArrowheads="1"/>
            </p:cNvSpPr>
            <p:nvPr/>
          </p:nvSpPr>
          <p:spPr bwMode="auto">
            <a:xfrm>
              <a:off x="468313" y="3530600"/>
              <a:ext cx="4225925" cy="403225"/>
            </a:xfrm>
            <a:prstGeom prst="roundRect">
              <a:avLst>
                <a:gd name="adj" fmla="val 16667"/>
              </a:avLst>
            </a:prstGeom>
            <a:solidFill>
              <a:srgbClr val="99CCFF"/>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Microarchitecture</a:t>
              </a:r>
            </a:p>
          </p:txBody>
        </p:sp>
        <p:sp>
          <p:nvSpPr>
            <p:cNvPr id="109" name="AutoShape 9">
              <a:extLst>
                <a:ext uri="{FF2B5EF4-FFF2-40B4-BE49-F238E27FC236}">
                  <a16:creationId xmlns:a16="http://schemas.microsoft.com/office/drawing/2014/main" id="{6E0F1BA5-89D3-4437-8856-FFB566E24304}"/>
                </a:ext>
              </a:extLst>
            </p:cNvPr>
            <p:cNvSpPr>
              <a:spLocks noChangeArrowheads="1"/>
            </p:cNvSpPr>
            <p:nvPr/>
          </p:nvSpPr>
          <p:spPr bwMode="auto">
            <a:xfrm>
              <a:off x="468313" y="4740275"/>
              <a:ext cx="4225925" cy="458788"/>
            </a:xfrm>
            <a:prstGeom prst="roundRect">
              <a:avLst>
                <a:gd name="adj" fmla="val 16667"/>
              </a:avLst>
            </a:prstGeom>
            <a:solidFill>
              <a:srgbClr val="99CCFF"/>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rPr>
                <a:t>Electronic Devices</a:t>
              </a:r>
            </a:p>
          </p:txBody>
        </p:sp>
        <p:sp>
          <p:nvSpPr>
            <p:cNvPr id="110" name="AutoShape 10">
              <a:extLst>
                <a:ext uri="{FF2B5EF4-FFF2-40B4-BE49-F238E27FC236}">
                  <a16:creationId xmlns:a16="http://schemas.microsoft.com/office/drawing/2014/main" id="{B6FFA4A0-4F30-490C-8A53-39941D9A0274}"/>
                </a:ext>
              </a:extLst>
            </p:cNvPr>
            <p:cNvSpPr>
              <a:spLocks noChangeArrowheads="1"/>
            </p:cNvSpPr>
            <p:nvPr/>
          </p:nvSpPr>
          <p:spPr bwMode="auto">
            <a:xfrm>
              <a:off x="468313" y="2252663"/>
              <a:ext cx="4225925" cy="403225"/>
            </a:xfrm>
            <a:prstGeom prst="roundRect">
              <a:avLst>
                <a:gd name="adj" fmla="val 16667"/>
              </a:avLst>
            </a:prstGeom>
            <a:solidFill>
              <a:schemeClr val="accent2">
                <a:lumMod val="40000"/>
                <a:lumOff val="60000"/>
              </a:schemeClr>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Programming Language/Compiler</a:t>
              </a:r>
            </a:p>
          </p:txBody>
        </p:sp>
        <p:sp>
          <p:nvSpPr>
            <p:cNvPr id="111" name="AutoShape 11">
              <a:extLst>
                <a:ext uri="{FF2B5EF4-FFF2-40B4-BE49-F238E27FC236}">
                  <a16:creationId xmlns:a16="http://schemas.microsoft.com/office/drawing/2014/main" id="{CD3CC031-1514-4719-B4DD-1F200F51FA56}"/>
                </a:ext>
              </a:extLst>
            </p:cNvPr>
            <p:cNvSpPr>
              <a:spLocks noChangeArrowheads="1"/>
            </p:cNvSpPr>
            <p:nvPr/>
          </p:nvSpPr>
          <p:spPr bwMode="auto">
            <a:xfrm>
              <a:off x="468313" y="4337050"/>
              <a:ext cx="4225925" cy="392113"/>
            </a:xfrm>
            <a:prstGeom prst="roundRect">
              <a:avLst>
                <a:gd name="adj" fmla="val 16667"/>
              </a:avLst>
            </a:prstGeom>
            <a:solidFill>
              <a:srgbClr val="99CCFF"/>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rPr>
                <a:t>Analog/Digital Circuits</a:t>
              </a:r>
            </a:p>
          </p:txBody>
        </p:sp>
        <p:sp>
          <p:nvSpPr>
            <p:cNvPr id="112" name="AutoShape 12">
              <a:extLst>
                <a:ext uri="{FF2B5EF4-FFF2-40B4-BE49-F238E27FC236}">
                  <a16:creationId xmlns:a16="http://schemas.microsoft.com/office/drawing/2014/main" id="{148CCF79-0C97-491C-8247-1A032683B658}"/>
                </a:ext>
              </a:extLst>
            </p:cNvPr>
            <p:cNvSpPr>
              <a:spLocks noChangeArrowheads="1"/>
            </p:cNvSpPr>
            <p:nvPr/>
          </p:nvSpPr>
          <p:spPr bwMode="auto">
            <a:xfrm>
              <a:off x="468313" y="5180013"/>
              <a:ext cx="4225925" cy="458787"/>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a:ln>
                    <a:noFill/>
                  </a:ln>
                  <a:solidFill>
                    <a:srgbClr val="FF0000"/>
                  </a:solidFill>
                  <a:effectLst/>
                  <a:uLnTx/>
                  <a:uFillTx/>
                  <a:latin typeface="Calibri" panose="020F0502020204030204" pitchFamily="34" charset="0"/>
                  <a:ea typeface="宋体" panose="02010600030101010101" pitchFamily="2" charset="-122"/>
                  <a:cs typeface="+mn-cs"/>
                </a:rPr>
                <a:t>Physics</a:t>
              </a:r>
            </a:p>
          </p:txBody>
        </p:sp>
      </p:grpSp>
      <p:cxnSp>
        <p:nvCxnSpPr>
          <p:cNvPr id="113" name="直接箭头连接符 112">
            <a:extLst>
              <a:ext uri="{FF2B5EF4-FFF2-40B4-BE49-F238E27FC236}">
                <a16:creationId xmlns:a16="http://schemas.microsoft.com/office/drawing/2014/main" id="{8A2D24A0-8BB8-437B-A5CB-8D54E162D91F}"/>
              </a:ext>
            </a:extLst>
          </p:cNvPr>
          <p:cNvCxnSpPr>
            <a:cxnSpLocks/>
            <a:endCxn id="109" idx="3"/>
          </p:cNvCxnSpPr>
          <p:nvPr/>
        </p:nvCxnSpPr>
        <p:spPr bwMode="auto">
          <a:xfrm flipH="1">
            <a:off x="3908413" y="5422572"/>
            <a:ext cx="357553" cy="86420"/>
          </a:xfrm>
          <a:prstGeom prst="straightConnector1">
            <a:avLst/>
          </a:prstGeom>
          <a:noFill/>
          <a:ln w="762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64701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2"/>
          <p:cNvSpPr>
            <a:spLocks noGrp="1" noChangeArrowheads="1"/>
          </p:cNvSpPr>
          <p:nvPr>
            <p:ph type="title"/>
          </p:nvPr>
        </p:nvSpPr>
        <p:spPr>
          <a:solidFill>
            <a:schemeClr val="bg1"/>
          </a:solidFill>
        </p:spPr>
        <p:txBody>
          <a:bodyPr lIns="92075" tIns="46038" rIns="92075" bIns="46038"/>
          <a:lstStyle/>
          <a:p>
            <a:r>
              <a:rPr lang="en-US" altLang="zh-CN" dirty="0"/>
              <a:t>Great Idea #4: Software and Hardware Co-design</a:t>
            </a:r>
            <a:r>
              <a:rPr lang="en-US" altLang="zh-CN" sz="2400" dirty="0">
                <a:latin typeface="黑体" panose="02010609060101010101" pitchFamily="49" charset="-122"/>
              </a:rPr>
              <a:t> </a:t>
            </a:r>
          </a:p>
        </p:txBody>
      </p:sp>
      <p:pic>
        <p:nvPicPr>
          <p:cNvPr id="74759" name="Picture 18" descr="ch01-transfor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75" y="1119188"/>
            <a:ext cx="2574925"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0" name="Line 5"/>
          <p:cNvSpPr>
            <a:spLocks noChangeShapeType="1"/>
          </p:cNvSpPr>
          <p:nvPr/>
        </p:nvSpPr>
        <p:spPr bwMode="auto">
          <a:xfrm flipV="1">
            <a:off x="250825" y="3124200"/>
            <a:ext cx="8304213" cy="17463"/>
          </a:xfrm>
          <a:prstGeom prst="line">
            <a:avLst/>
          </a:prstGeom>
          <a:noFill/>
          <a:ln w="38100" algn="ctr">
            <a:solidFill>
              <a:schemeClr val="tx1"/>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4761" name="Text Box 6"/>
          <p:cNvSpPr txBox="1">
            <a:spLocks noChangeArrowheads="1"/>
          </p:cNvSpPr>
          <p:nvPr/>
        </p:nvSpPr>
        <p:spPr bwMode="auto">
          <a:xfrm>
            <a:off x="107950" y="2667000"/>
            <a:ext cx="13513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1" u="none" strike="noStrike" kern="1200" cap="none" spc="0" normalizeH="0" baseline="0" noProof="0" dirty="0">
                <a:ln>
                  <a:noFill/>
                </a:ln>
                <a:solidFill>
                  <a:srgbClr val="333399"/>
                </a:solidFill>
                <a:effectLst/>
                <a:uLnTx/>
                <a:uFillTx/>
                <a:latin typeface="Franklin Gothic Book" pitchFamily="34" charset="0"/>
                <a:ea typeface="宋体" panose="02010600030101010101" pitchFamily="2" charset="-122"/>
                <a:cs typeface="+mn-cs"/>
              </a:rPr>
              <a:t>Software</a:t>
            </a:r>
          </a:p>
        </p:txBody>
      </p:sp>
      <p:sp>
        <p:nvSpPr>
          <p:cNvPr id="74762" name="Text Box 7"/>
          <p:cNvSpPr txBox="1">
            <a:spLocks noChangeArrowheads="1"/>
          </p:cNvSpPr>
          <p:nvPr/>
        </p:nvSpPr>
        <p:spPr bwMode="auto">
          <a:xfrm>
            <a:off x="34925" y="3124200"/>
            <a:ext cx="14512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1" u="none" strike="noStrike" kern="1200" cap="none" spc="0" normalizeH="0" baseline="0" noProof="0" dirty="0">
                <a:ln>
                  <a:noFill/>
                </a:ln>
                <a:solidFill>
                  <a:srgbClr val="333399"/>
                </a:solidFill>
                <a:effectLst/>
                <a:uLnTx/>
                <a:uFillTx/>
                <a:latin typeface="Franklin Gothic Book" pitchFamily="34" charset="0"/>
                <a:ea typeface="宋体" panose="02010600030101010101" pitchFamily="2" charset="-122"/>
                <a:cs typeface="+mn-cs"/>
              </a:rPr>
              <a:t>Hardware</a:t>
            </a:r>
          </a:p>
        </p:txBody>
      </p:sp>
      <p:sp>
        <p:nvSpPr>
          <p:cNvPr id="74763" name="Text Box 8"/>
          <p:cNvSpPr txBox="1">
            <a:spLocks noChangeArrowheads="1"/>
          </p:cNvSpPr>
          <p:nvPr/>
        </p:nvSpPr>
        <p:spPr bwMode="auto">
          <a:xfrm>
            <a:off x="5125006" y="1196975"/>
            <a:ext cx="15808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333399"/>
                </a:solidFill>
                <a:effectLst/>
                <a:uLnTx/>
                <a:uFillTx/>
                <a:latin typeface="Arial" panose="020B0604020202020204" pitchFamily="34" charset="0"/>
                <a:ea typeface="黑体" panose="02010609060101010101" pitchFamily="49" charset="-122"/>
                <a:cs typeface="+mn-cs"/>
              </a:rPr>
              <a:t>Application</a:t>
            </a:r>
            <a:endParaRPr kumimoji="0" lang="en-US" altLang="zh-CN" sz="2000" b="1" i="0" u="none" strike="noStrike" kern="1200" cap="none" spc="0" normalizeH="0" baseline="0" noProof="0" dirty="0">
              <a:ln>
                <a:noFill/>
              </a:ln>
              <a:solidFill>
                <a:srgbClr val="333399"/>
              </a:solidFill>
              <a:effectLst/>
              <a:uLnTx/>
              <a:uFillTx/>
              <a:latin typeface="黑体" panose="02010609060101010101" pitchFamily="49" charset="-122"/>
              <a:ea typeface="黑体" panose="02010609060101010101" pitchFamily="49" charset="-122"/>
              <a:cs typeface="+mn-cs"/>
            </a:endParaRPr>
          </a:p>
        </p:txBody>
      </p:sp>
      <p:sp>
        <p:nvSpPr>
          <p:cNvPr id="74764" name="Text Box 9"/>
          <p:cNvSpPr txBox="1">
            <a:spLocks noChangeArrowheads="1"/>
          </p:cNvSpPr>
          <p:nvPr/>
        </p:nvSpPr>
        <p:spPr bwMode="auto">
          <a:xfrm>
            <a:off x="5216377" y="2428875"/>
            <a:ext cx="1398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333399"/>
                </a:solidFill>
                <a:effectLst/>
                <a:uLnTx/>
                <a:uFillTx/>
                <a:latin typeface="Arial" panose="020B0604020202020204" pitchFamily="34" charset="0"/>
                <a:ea typeface="黑体" panose="02010609060101010101" pitchFamily="49" charset="-122"/>
                <a:cs typeface="+mn-cs"/>
              </a:rPr>
              <a:t>Language</a:t>
            </a:r>
            <a:endParaRPr kumimoji="0" lang="en-US" altLang="zh-CN" sz="2000" b="1" i="0" u="none" strike="noStrike" kern="1200" cap="none" spc="0" normalizeH="0" baseline="0" noProof="0" dirty="0">
              <a:ln>
                <a:noFill/>
              </a:ln>
              <a:solidFill>
                <a:srgbClr val="333399"/>
              </a:solidFill>
              <a:effectLst/>
              <a:uLnTx/>
              <a:uFillTx/>
              <a:latin typeface="黑体" panose="02010609060101010101" pitchFamily="49" charset="-122"/>
              <a:ea typeface="黑体" panose="02010609060101010101" pitchFamily="49" charset="-122"/>
              <a:cs typeface="+mn-cs"/>
            </a:endParaRPr>
          </a:p>
        </p:txBody>
      </p:sp>
      <p:sp>
        <p:nvSpPr>
          <p:cNvPr id="74765" name="Text Box 10"/>
          <p:cNvSpPr txBox="1">
            <a:spLocks noChangeArrowheads="1"/>
          </p:cNvSpPr>
          <p:nvPr/>
        </p:nvSpPr>
        <p:spPr bwMode="auto">
          <a:xfrm>
            <a:off x="3275856" y="2878474"/>
            <a:ext cx="5279182" cy="646331"/>
          </a:xfrm>
          <a:prstGeom prst="rect">
            <a:avLst/>
          </a:prstGeom>
          <a:solidFill>
            <a:srgbClr val="FF0000"/>
          </a:solidFill>
          <a:ln>
            <a:noFill/>
          </a:ln>
        </p:spPr>
        <p:txBody>
          <a:bodyPr wrap="square" anchor="ctr">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Machine Architecture, ISA </a:t>
            </a:r>
          </a:p>
        </p:txBody>
      </p:sp>
      <p:sp>
        <p:nvSpPr>
          <p:cNvPr id="74766" name="Text Box 11"/>
          <p:cNvSpPr txBox="1">
            <a:spLocks noChangeArrowheads="1"/>
          </p:cNvSpPr>
          <p:nvPr/>
        </p:nvSpPr>
        <p:spPr bwMode="auto">
          <a:xfrm>
            <a:off x="4933448" y="3679825"/>
            <a:ext cx="19639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err="1">
                <a:ln>
                  <a:noFill/>
                </a:ln>
                <a:solidFill>
                  <a:srgbClr val="333399"/>
                </a:solidFill>
                <a:effectLst/>
                <a:uLnTx/>
                <a:uFillTx/>
                <a:latin typeface="Arial" panose="020B0604020202020204" pitchFamily="34" charset="0"/>
                <a:ea typeface="黑体" panose="02010609060101010101" pitchFamily="49" charset="-122"/>
                <a:cs typeface="+mn-cs"/>
              </a:rPr>
              <a:t>Microarchiture</a:t>
            </a:r>
            <a:endParaRPr kumimoji="0" lang="en-US" altLang="zh-CN" sz="2000" b="1" i="0" u="none" strike="noStrike" kern="1200" cap="none" spc="0" normalizeH="0" baseline="0" noProof="0" dirty="0">
              <a:ln>
                <a:noFill/>
              </a:ln>
              <a:solidFill>
                <a:srgbClr val="333399"/>
              </a:solidFill>
              <a:effectLst/>
              <a:uLnTx/>
              <a:uFillTx/>
              <a:latin typeface="Arial" panose="020B0604020202020204" pitchFamily="34" charset="0"/>
              <a:ea typeface="黑体" panose="02010609060101010101" pitchFamily="49" charset="-122"/>
              <a:cs typeface="+mn-cs"/>
            </a:endParaRPr>
          </a:p>
        </p:txBody>
      </p:sp>
      <p:sp>
        <p:nvSpPr>
          <p:cNvPr id="74767" name="Text Box 12"/>
          <p:cNvSpPr txBox="1">
            <a:spLocks noChangeArrowheads="1"/>
          </p:cNvSpPr>
          <p:nvPr/>
        </p:nvSpPr>
        <p:spPr bwMode="auto">
          <a:xfrm>
            <a:off x="5053673" y="4406900"/>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333399"/>
                </a:solidFill>
                <a:effectLst/>
                <a:uLnTx/>
                <a:uFillTx/>
                <a:latin typeface="Arial" panose="020B0604020202020204" pitchFamily="34" charset="0"/>
                <a:ea typeface="黑体" panose="02010609060101010101" pitchFamily="49" charset="-122"/>
                <a:cs typeface="+mn-cs"/>
              </a:rPr>
              <a:t>Logic and IC</a:t>
            </a:r>
          </a:p>
        </p:txBody>
      </p:sp>
      <p:sp>
        <p:nvSpPr>
          <p:cNvPr id="74768" name="Text Box 13"/>
          <p:cNvSpPr txBox="1">
            <a:spLocks noChangeArrowheads="1"/>
          </p:cNvSpPr>
          <p:nvPr/>
        </p:nvSpPr>
        <p:spPr bwMode="auto">
          <a:xfrm>
            <a:off x="5409540" y="5480050"/>
            <a:ext cx="10118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333399"/>
                </a:solidFill>
                <a:effectLst/>
                <a:uLnTx/>
                <a:uFillTx/>
                <a:latin typeface="Arial" panose="020B0604020202020204" pitchFamily="34" charset="0"/>
                <a:ea typeface="黑体" panose="02010609060101010101" pitchFamily="49" charset="-122"/>
                <a:cs typeface="+mn-cs"/>
              </a:rPr>
              <a:t>Device</a:t>
            </a:r>
            <a:endParaRPr kumimoji="0" lang="en-US" altLang="zh-CN" sz="2000" b="1" i="0" u="none" strike="noStrike" kern="1200" cap="none" spc="0" normalizeH="0" baseline="0" noProof="0" dirty="0">
              <a:ln>
                <a:noFill/>
              </a:ln>
              <a:solidFill>
                <a:srgbClr val="333399"/>
              </a:solidFill>
              <a:effectLst/>
              <a:uLnTx/>
              <a:uFillTx/>
              <a:latin typeface="黑体" panose="02010609060101010101" pitchFamily="49" charset="-122"/>
              <a:ea typeface="黑体" panose="02010609060101010101" pitchFamily="49" charset="-122"/>
              <a:cs typeface="+mn-cs"/>
            </a:endParaRPr>
          </a:p>
        </p:txBody>
      </p:sp>
      <p:sp>
        <p:nvSpPr>
          <p:cNvPr id="74769" name="Text Box 14"/>
          <p:cNvSpPr txBox="1">
            <a:spLocks noChangeArrowheads="1"/>
          </p:cNvSpPr>
          <p:nvPr/>
        </p:nvSpPr>
        <p:spPr bwMode="auto">
          <a:xfrm>
            <a:off x="5965825" y="5791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zh-CN" sz="1400" b="1" i="0" u="none" strike="noStrike" kern="1200" cap="none" spc="0" normalizeH="0" baseline="0" noProof="0">
              <a:ln>
                <a:noFill/>
              </a:ln>
              <a:solidFill>
                <a:srgbClr val="333399"/>
              </a:solidFill>
              <a:effectLst/>
              <a:uLnTx/>
              <a:uFillTx/>
              <a:latin typeface="Franklin Gothic Demi" pitchFamily="34" charset="0"/>
              <a:ea typeface="宋体" panose="02010600030101010101" pitchFamily="2" charset="-122"/>
              <a:cs typeface="+mn-cs"/>
            </a:endParaRPr>
          </a:p>
        </p:txBody>
      </p:sp>
      <p:sp>
        <p:nvSpPr>
          <p:cNvPr id="74770" name="Text Box 16"/>
          <p:cNvSpPr txBox="1">
            <a:spLocks noChangeArrowheads="1"/>
          </p:cNvSpPr>
          <p:nvPr/>
        </p:nvSpPr>
        <p:spPr bwMode="auto">
          <a:xfrm>
            <a:off x="4106298" y="1796324"/>
            <a:ext cx="36182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333399"/>
                </a:solidFill>
                <a:effectLst/>
                <a:uLnTx/>
                <a:uFillTx/>
                <a:latin typeface="Arial" panose="020B0604020202020204" pitchFamily="34" charset="0"/>
                <a:ea typeface="黑体" panose="02010609060101010101" pitchFamily="49" charset="-122"/>
                <a:cs typeface="+mn-cs"/>
              </a:rPr>
              <a:t>Algorithm &amp; Data Structure</a:t>
            </a:r>
            <a:endParaRPr kumimoji="0" lang="en-US" altLang="zh-CN" sz="2000" b="1" i="0" u="none" strike="noStrike" kern="1200" cap="none" spc="0" normalizeH="0" baseline="0" noProof="0" dirty="0">
              <a:ln>
                <a:noFill/>
              </a:ln>
              <a:solidFill>
                <a:srgbClr val="333399"/>
              </a:solidFill>
              <a:effectLst/>
              <a:uLnTx/>
              <a:uFillTx/>
              <a:latin typeface="黑体" panose="02010609060101010101" pitchFamily="49" charset="-122"/>
              <a:ea typeface="黑体" panose="02010609060101010101" pitchFamily="49" charset="-122"/>
              <a:cs typeface="+mn-cs"/>
            </a:endParaRPr>
          </a:p>
        </p:txBody>
      </p:sp>
      <p:sp>
        <p:nvSpPr>
          <p:cNvPr id="20" name="日期占位符 3">
            <a:extLst>
              <a:ext uri="{FF2B5EF4-FFF2-40B4-BE49-F238E27FC236}">
                <a16:creationId xmlns:a16="http://schemas.microsoft.com/office/drawing/2014/main" id="{B59DD392-465B-41C0-B167-6CC4400A2800}"/>
              </a:ext>
            </a:extLst>
          </p:cNvPr>
          <p:cNvSpPr>
            <a:spLocks noGrp="1"/>
          </p:cNvSpPr>
          <p:nvPr>
            <p:ph type="dt" sz="half" idx="10"/>
          </p:nvPr>
        </p:nvSpPr>
        <p:spPr>
          <a:xfrm>
            <a:off x="179512" y="6537325"/>
            <a:ext cx="2286000" cy="244475"/>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l" defTabSz="914400" rtl="0" eaLnBrk="0" fontAlgn="base" latinLnBrk="0" hangingPunct="0">
                <a:lnSpc>
                  <a:spcPct val="100000"/>
                </a:lnSpc>
                <a:spcBef>
                  <a:spcPct val="0"/>
                </a:spcBef>
                <a:spcAft>
                  <a:spcPct val="0"/>
                </a:spcAft>
                <a:buClrTx/>
                <a:buSzTx/>
                <a:buFontTx/>
                <a:buNone/>
                <a:tabLst/>
                <a:defRPr/>
              </a:pPr>
              <a:t>2023/9/26</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1" name="灯片编号占位符 5">
            <a:extLst>
              <a:ext uri="{FF2B5EF4-FFF2-40B4-BE49-F238E27FC236}">
                <a16:creationId xmlns:a16="http://schemas.microsoft.com/office/drawing/2014/main" id="{B8A4F1D5-16A0-438E-A209-060EE77FBCED}"/>
              </a:ext>
            </a:extLst>
          </p:cNvPr>
          <p:cNvSpPr>
            <a:spLocks noGrp="1"/>
          </p:cNvSpPr>
          <p:nvPr>
            <p:ph type="sldNum" sz="quarter" idx="12"/>
          </p:nvPr>
        </p:nvSpPr>
        <p:spPr>
          <a:xfrm>
            <a:off x="6293296" y="6537325"/>
            <a:ext cx="2743200" cy="24447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 name="矩形 2">
            <a:extLst>
              <a:ext uri="{FF2B5EF4-FFF2-40B4-BE49-F238E27FC236}">
                <a16:creationId xmlns:a16="http://schemas.microsoft.com/office/drawing/2014/main" id="{E8B838B1-0048-4859-9317-A42DFA778014}"/>
              </a:ext>
            </a:extLst>
          </p:cNvPr>
          <p:cNvSpPr/>
          <p:nvPr/>
        </p:nvSpPr>
        <p:spPr>
          <a:xfrm>
            <a:off x="2120900" y="6051238"/>
            <a:ext cx="6434138" cy="461665"/>
          </a:xfrm>
          <a:prstGeom prst="rect">
            <a:avLst/>
          </a:prstGeom>
        </p:spPr>
        <p:txBody>
          <a:bodyPr wrap="square">
            <a:spAutoFit/>
          </a:bodyPr>
          <a:lstStyle/>
          <a:p>
            <a:pPr lvl="0" eaLnBrk="1" hangingPunct="1">
              <a:defRPr/>
            </a:pPr>
            <a:r>
              <a:rPr lang="en-US" altLang="zh-CN" sz="2400" b="1" baseline="0" dirty="0">
                <a:solidFill>
                  <a:srgbClr val="FF3300"/>
                </a:solidFill>
              </a:rPr>
              <a:t>Computer System: Layers of Abstraction</a:t>
            </a:r>
            <a:endParaRPr lang="zh-CN" altLang="en-US" sz="2400" b="1" baseline="0" dirty="0">
              <a:solidFill>
                <a:srgbClr val="FF3300"/>
              </a:solidFill>
            </a:endParaRPr>
          </a:p>
        </p:txBody>
      </p:sp>
      <p:sp>
        <p:nvSpPr>
          <p:cNvPr id="19" name="AutoShape 15">
            <a:extLst>
              <a:ext uri="{FF2B5EF4-FFF2-40B4-BE49-F238E27FC236}">
                <a16:creationId xmlns:a16="http://schemas.microsoft.com/office/drawing/2014/main" id="{D4D4ADB3-F2AF-4932-9F6B-79192AC0013F}"/>
              </a:ext>
            </a:extLst>
          </p:cNvPr>
          <p:cNvSpPr>
            <a:spLocks noChangeArrowheads="1"/>
          </p:cNvSpPr>
          <p:nvPr/>
        </p:nvSpPr>
        <p:spPr bwMode="auto">
          <a:xfrm>
            <a:off x="7380288" y="4508500"/>
            <a:ext cx="1439862" cy="649288"/>
          </a:xfrm>
          <a:prstGeom prst="wedgeRoundRectCallout">
            <a:avLst>
              <a:gd name="adj1" fmla="val -115892"/>
              <a:gd name="adj2" fmla="val -35523"/>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FF3300"/>
                </a:solidFill>
                <a:effectLst/>
                <a:uLnTx/>
                <a:uFillTx/>
                <a:latin typeface="Arial" panose="020B0604020202020204" pitchFamily="34" charset="0"/>
                <a:ea typeface="宋体" panose="02010600030101010101" pitchFamily="2" charset="-122"/>
                <a:cs typeface="+mn-cs"/>
              </a:rPr>
              <a:t>Now, You are Here.</a:t>
            </a:r>
          </a:p>
        </p:txBody>
      </p:sp>
    </p:spTree>
    <p:extLst>
      <p:ext uri="{BB962C8B-B14F-4D97-AF65-F5344CB8AC3E}">
        <p14:creationId xmlns:p14="http://schemas.microsoft.com/office/powerpoint/2010/main" val="4072344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CAF14B18-054F-4A20-A348-22D6211541E4}" type="datetime1">
              <a:rPr lang="zh-CN" altLang="en-US" sz="1400" b="0" smtClean="0">
                <a:ea typeface="宋体" panose="02010600030101010101" pitchFamily="2" charset="-122"/>
              </a:rPr>
              <a:pPr>
                <a:spcBef>
                  <a:spcPct val="0"/>
                </a:spcBef>
                <a:buFontTx/>
                <a:buNone/>
              </a:pPr>
              <a:t>2023/9/26</a:t>
            </a:fld>
            <a:endParaRPr lang="en-US" altLang="zh-CN" sz="1400" b="0">
              <a:ea typeface="宋体" panose="02010600030101010101" pitchFamily="2" charset="-122"/>
            </a:endParaRPr>
          </a:p>
        </p:txBody>
      </p:sp>
      <p:sp>
        <p:nvSpPr>
          <p:cNvPr id="25603"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CA5145EA-0038-4E85-9057-C970EEC4FBE5}" type="slidenum">
              <a:rPr lang="en-US" altLang="zh-CN" sz="1400" b="0" smtClean="0">
                <a:ea typeface="宋体" panose="02010600030101010101" pitchFamily="2" charset="-122"/>
              </a:rPr>
              <a:pPr>
                <a:spcBef>
                  <a:spcPct val="0"/>
                </a:spcBef>
                <a:buFontTx/>
                <a:buNone/>
              </a:pPr>
              <a:t>26</a:t>
            </a:fld>
            <a:endParaRPr lang="en-US" altLang="zh-CN" sz="1400" b="0">
              <a:ea typeface="宋体" panose="02010600030101010101" pitchFamily="2" charset="-122"/>
            </a:endParaRPr>
          </a:p>
        </p:txBody>
      </p:sp>
      <p:sp>
        <p:nvSpPr>
          <p:cNvPr id="25604" name="Rectangle 2"/>
          <p:cNvSpPr>
            <a:spLocks noGrp="1" noChangeArrowheads="1"/>
          </p:cNvSpPr>
          <p:nvPr>
            <p:ph type="title" idx="4294967295"/>
          </p:nvPr>
        </p:nvSpPr>
        <p:spPr/>
        <p:txBody>
          <a:bodyPr/>
          <a:lstStyle/>
          <a:p>
            <a:r>
              <a:rPr lang="en-US" altLang="zh-CN">
                <a:ea typeface="宋体" panose="02010600030101010101" pitchFamily="2" charset="-122"/>
              </a:rPr>
              <a:t>Inverter (NOT Gate)</a:t>
            </a:r>
          </a:p>
        </p:txBody>
      </p:sp>
      <p:graphicFrame>
        <p:nvGraphicFramePr>
          <p:cNvPr id="46129" name="Group 49"/>
          <p:cNvGraphicFramePr>
            <a:graphicFrameLocks noGrp="1"/>
          </p:cNvGraphicFramePr>
          <p:nvPr/>
        </p:nvGraphicFramePr>
        <p:xfrm>
          <a:off x="533400" y="4724400"/>
          <a:ext cx="1676400" cy="1295400"/>
        </p:xfrm>
        <a:graphic>
          <a:graphicData uri="http://schemas.openxmlformats.org/drawingml/2006/table">
            <a:tbl>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tblGrid>
              <a:tr h="4318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In</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Out</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 V</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2.9 V</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2.9 V</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 V</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graphicFrame>
        <p:nvGraphicFramePr>
          <p:cNvPr id="46130" name="Group 50"/>
          <p:cNvGraphicFramePr>
            <a:graphicFrameLocks noGrp="1"/>
          </p:cNvGraphicFramePr>
          <p:nvPr/>
        </p:nvGraphicFramePr>
        <p:xfrm>
          <a:off x="2667000" y="4724400"/>
          <a:ext cx="1524000" cy="12954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318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In</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Out</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25623" name="Picture 70" descr="ch03-n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412875"/>
            <a:ext cx="29368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Picture 71" descr="ch03-not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734" y="1143000"/>
            <a:ext cx="2714625"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5" name="Picture 72" descr="ch03-no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962400"/>
            <a:ext cx="2714625"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6" name="Text Box 73"/>
          <p:cNvSpPr txBox="1">
            <a:spLocks noChangeArrowheads="1"/>
          </p:cNvSpPr>
          <p:nvPr/>
        </p:nvSpPr>
        <p:spPr bwMode="auto">
          <a:xfrm>
            <a:off x="3886200" y="3733800"/>
            <a:ext cx="16510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b="0" i="1" baseline="0">
                <a:ea typeface="宋体" panose="02010600030101010101" pitchFamily="2" charset="-122"/>
              </a:rPr>
              <a:t>Truth table</a:t>
            </a:r>
          </a:p>
        </p:txBody>
      </p:sp>
      <p:sp>
        <p:nvSpPr>
          <p:cNvPr id="25627" name="Line 74"/>
          <p:cNvSpPr>
            <a:spLocks noChangeShapeType="1"/>
          </p:cNvSpPr>
          <p:nvPr/>
        </p:nvSpPr>
        <p:spPr bwMode="auto">
          <a:xfrm flipH="1">
            <a:off x="3886200" y="4191000"/>
            <a:ext cx="457200" cy="60960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5628" name="Text Box 27"/>
          <p:cNvSpPr txBox="1">
            <a:spLocks noChangeArrowheads="1"/>
          </p:cNvSpPr>
          <p:nvPr/>
        </p:nvSpPr>
        <p:spPr bwMode="auto">
          <a:xfrm>
            <a:off x="2771775" y="1196975"/>
            <a:ext cx="65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baseline="0">
                <a:ea typeface="宋体" panose="02010600030101010101" pitchFamily="2" charset="-122"/>
              </a:rPr>
              <a:t>2.9V</a:t>
            </a:r>
          </a:p>
        </p:txBody>
      </p:sp>
      <p:sp>
        <p:nvSpPr>
          <p:cNvPr id="25629" name="Text Box 28"/>
          <p:cNvSpPr txBox="1">
            <a:spLocks noChangeArrowheads="1"/>
          </p:cNvSpPr>
          <p:nvPr/>
        </p:nvSpPr>
        <p:spPr bwMode="auto">
          <a:xfrm>
            <a:off x="2843213" y="4076700"/>
            <a:ext cx="463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en-US" altLang="zh-CN" sz="1800" baseline="0">
                <a:ea typeface="宋体" panose="02010600030101010101" pitchFamily="2" charset="-122"/>
              </a:rPr>
              <a:t>0V</a:t>
            </a:r>
          </a:p>
        </p:txBody>
      </p:sp>
      <p:sp>
        <p:nvSpPr>
          <p:cNvPr id="2" name="矩形 1">
            <a:extLst>
              <a:ext uri="{FF2B5EF4-FFF2-40B4-BE49-F238E27FC236}">
                <a16:creationId xmlns:a16="http://schemas.microsoft.com/office/drawing/2014/main" id="{944AB893-1E51-4DA2-8A8A-E56D23E20EE9}"/>
              </a:ext>
            </a:extLst>
          </p:cNvPr>
          <p:cNvSpPr/>
          <p:nvPr/>
        </p:nvSpPr>
        <p:spPr bwMode="auto">
          <a:xfrm>
            <a:off x="3886200" y="3733800"/>
            <a:ext cx="1651000" cy="457200"/>
          </a:xfrm>
          <a:prstGeom prst="rect">
            <a:avLst/>
          </a:prstGeom>
          <a:noFill/>
          <a:ln w="571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25000">
              <a:ln>
                <a:noFill/>
              </a:ln>
              <a:solidFill>
                <a:schemeClr val="tx1"/>
              </a:solidFill>
              <a:effectLst/>
              <a:latin typeface="Arial" charset="0"/>
              <a:ea typeface="宋体" pitchFamily="2" charset="-122"/>
            </a:endParaRPr>
          </a:p>
        </p:txBody>
      </p:sp>
    </p:spTree>
    <p:extLst>
      <p:ext uri="{BB962C8B-B14F-4D97-AF65-F5344CB8AC3E}">
        <p14:creationId xmlns:p14="http://schemas.microsoft.com/office/powerpoint/2010/main" val="839630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D776C5-FCCB-4617-9A66-0299A984185F}"/>
              </a:ext>
            </a:extLst>
          </p:cNvPr>
          <p:cNvSpPr>
            <a:spLocks noGrp="1"/>
          </p:cNvSpPr>
          <p:nvPr>
            <p:ph type="title"/>
          </p:nvPr>
        </p:nvSpPr>
        <p:spPr/>
        <p:txBody>
          <a:bodyPr/>
          <a:lstStyle/>
          <a:p>
            <a:r>
              <a:rPr lang="en-US" altLang="zh-CN" dirty="0"/>
              <a:t>The process of fabrication of a CMOS inverter</a:t>
            </a:r>
            <a:endParaRPr lang="zh-CN" altLang="en-US" dirty="0"/>
          </a:p>
        </p:txBody>
      </p:sp>
      <p:pic>
        <p:nvPicPr>
          <p:cNvPr id="5" name="内容占位符 4">
            <a:extLst>
              <a:ext uri="{FF2B5EF4-FFF2-40B4-BE49-F238E27FC236}">
                <a16:creationId xmlns:a16="http://schemas.microsoft.com/office/drawing/2014/main" id="{DAE0B272-D206-497E-AFF3-FB35A28D852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69528"/>
          <a:stretch/>
        </p:blipFill>
        <p:spPr>
          <a:xfrm>
            <a:off x="361393" y="2865855"/>
            <a:ext cx="2970842" cy="3848292"/>
          </a:xfrm>
        </p:spPr>
      </p:pic>
      <p:pic>
        <p:nvPicPr>
          <p:cNvPr id="6" name="图片 5">
            <a:extLst>
              <a:ext uri="{FF2B5EF4-FFF2-40B4-BE49-F238E27FC236}">
                <a16:creationId xmlns:a16="http://schemas.microsoft.com/office/drawing/2014/main" id="{053B23DD-B551-446A-86E6-9F854F71EF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726" y="1124744"/>
            <a:ext cx="4190274" cy="1741111"/>
          </a:xfrm>
          <a:prstGeom prst="rect">
            <a:avLst/>
          </a:prstGeom>
        </p:spPr>
      </p:pic>
      <p:sp>
        <p:nvSpPr>
          <p:cNvPr id="7" name="内容占位符 3">
            <a:extLst>
              <a:ext uri="{FF2B5EF4-FFF2-40B4-BE49-F238E27FC236}">
                <a16:creationId xmlns:a16="http://schemas.microsoft.com/office/drawing/2014/main" id="{8A14F2F5-B765-45B6-B368-DA1CC00B92C4}"/>
              </a:ext>
            </a:extLst>
          </p:cNvPr>
          <p:cNvSpPr txBox="1">
            <a:spLocks/>
          </p:cNvSpPr>
          <p:nvPr/>
        </p:nvSpPr>
        <p:spPr bwMode="auto">
          <a:xfrm>
            <a:off x="107504" y="884408"/>
            <a:ext cx="5256584" cy="88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600"/>
              </a:spcBef>
              <a:spcAft>
                <a:spcPct val="0"/>
              </a:spcAft>
              <a:buFont typeface="Wingdings" panose="05000000000000000000" pitchFamily="2" charset="2"/>
              <a:buChar char="n"/>
              <a:defRPr sz="2400" b="1">
                <a:solidFill>
                  <a:schemeClr val="tx1"/>
                </a:solidFill>
                <a:latin typeface="微软雅黑" panose="020B0503020204020204" pitchFamily="34" charset="-122"/>
                <a:ea typeface="微软雅黑" panose="020B0503020204020204" pitchFamily="34" charset="-122"/>
                <a:cs typeface="+mn-cs"/>
              </a:defRPr>
            </a:lvl1pPr>
            <a:lvl2pPr marL="742950" indent="-285750" algn="l" rtl="0" eaLnBrk="0" fontAlgn="base" hangingPunct="0">
              <a:spcBef>
                <a:spcPts val="0"/>
              </a:spcBef>
              <a:spcAft>
                <a:spcPct val="0"/>
              </a:spcAft>
              <a:buFont typeface="Wingdings" panose="05000000000000000000" pitchFamily="2" charset="2"/>
              <a:buChar char="l"/>
              <a:defRPr sz="2000" b="1">
                <a:solidFill>
                  <a:schemeClr val="tx1"/>
                </a:solidFill>
                <a:latin typeface="Courier"/>
                <a:ea typeface="仿宋" panose="02010609060101010101" pitchFamily="49" charset="-122"/>
              </a:defRPr>
            </a:lvl2pPr>
            <a:lvl3pPr marL="1143000" indent="-228600" algn="l" rtl="0" eaLnBrk="0" fontAlgn="base" hangingPunct="0">
              <a:spcBef>
                <a:spcPts val="0"/>
              </a:spcBef>
              <a:spcAft>
                <a:spcPct val="0"/>
              </a:spcAft>
              <a:buFont typeface="Gungsuh" panose="02030600000101010101" pitchFamily="18" charset="-127"/>
              <a:buChar char="-"/>
              <a:defRPr sz="1800" b="1">
                <a:solidFill>
                  <a:schemeClr val="tx1"/>
                </a:solidFill>
                <a:latin typeface="Corbel" panose="020B0503020204020204" pitchFamily="34" charset="0"/>
                <a:ea typeface="楷体" panose="02010609060101010101" pitchFamily="49" charset="-122"/>
              </a:defRPr>
            </a:lvl3pPr>
            <a:lvl4pPr marL="1600200" indent="-228600" algn="l" rtl="0" eaLnBrk="0" fontAlgn="base" hangingPunct="0">
              <a:spcBef>
                <a:spcPts val="0"/>
              </a:spcBef>
              <a:spcAft>
                <a:spcPct val="0"/>
              </a:spcAft>
              <a:buChar char="•"/>
              <a:defRPr sz="1600">
                <a:solidFill>
                  <a:schemeClr val="tx1"/>
                </a:solidFill>
                <a:latin typeface="Courier"/>
                <a:ea typeface="黑体" panose="02010609060101010101" pitchFamily="49"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itchFamily="2" charset="-122"/>
              </a:defRPr>
            </a:lvl9pPr>
          </a:lstStyle>
          <a:p>
            <a:r>
              <a:rPr lang="en-US" altLang="zh-CN" b="0" baseline="0" dirty="0"/>
              <a:t>Simplified process of fabrication of a CMOS inverter on p-type substrate in semiconductor microfabrication. </a:t>
            </a:r>
          </a:p>
        </p:txBody>
      </p:sp>
      <p:pic>
        <p:nvPicPr>
          <p:cNvPr id="8" name="内容占位符 4">
            <a:extLst>
              <a:ext uri="{FF2B5EF4-FFF2-40B4-BE49-F238E27FC236}">
                <a16:creationId xmlns:a16="http://schemas.microsoft.com/office/drawing/2014/main" id="{2F1D7419-41B1-4011-B839-E6F5D66F6CD0}"/>
              </a:ext>
            </a:extLst>
          </p:cNvPr>
          <p:cNvPicPr>
            <a:picLocks noChangeAspect="1"/>
          </p:cNvPicPr>
          <p:nvPr/>
        </p:nvPicPr>
        <p:blipFill rotWithShape="1">
          <a:blip r:embed="rId2">
            <a:extLst>
              <a:ext uri="{28A0092B-C50C-407E-A947-70E740481C1C}">
                <a14:useLocalDpi xmlns:a14="http://schemas.microsoft.com/office/drawing/2010/main" val="0"/>
              </a:ext>
            </a:extLst>
          </a:blip>
          <a:srcRect t="63219"/>
          <a:stretch/>
        </p:blipFill>
        <p:spPr bwMode="auto">
          <a:xfrm>
            <a:off x="6310444" y="2823387"/>
            <a:ext cx="2472163" cy="386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内容占位符 4">
            <a:extLst>
              <a:ext uri="{FF2B5EF4-FFF2-40B4-BE49-F238E27FC236}">
                <a16:creationId xmlns:a16="http://schemas.microsoft.com/office/drawing/2014/main" id="{379BA140-9155-4DE3-8388-AEB6EB94AC73}"/>
              </a:ext>
            </a:extLst>
          </p:cNvPr>
          <p:cNvPicPr>
            <a:picLocks noChangeAspect="1"/>
          </p:cNvPicPr>
          <p:nvPr/>
        </p:nvPicPr>
        <p:blipFill rotWithShape="1">
          <a:blip r:embed="rId2">
            <a:extLst>
              <a:ext uri="{28A0092B-C50C-407E-A947-70E740481C1C}">
                <a14:useLocalDpi xmlns:a14="http://schemas.microsoft.com/office/drawing/2010/main" val="0"/>
              </a:ext>
            </a:extLst>
          </a:blip>
          <a:srcRect t="30212" b="35817"/>
          <a:stretch/>
        </p:blipFill>
        <p:spPr bwMode="auto">
          <a:xfrm>
            <a:off x="3464255" y="2817526"/>
            <a:ext cx="2714169" cy="391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4329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47D1546A-107A-42EA-8D88-C41D81E1084C}" type="datetime1">
              <a:rPr lang="zh-CN" altLang="en-US" sz="1400" b="0" smtClean="0">
                <a:ea typeface="宋体" panose="02010600030101010101" pitchFamily="2" charset="-122"/>
              </a:rPr>
              <a:pPr>
                <a:spcBef>
                  <a:spcPct val="0"/>
                </a:spcBef>
                <a:buFontTx/>
                <a:buNone/>
              </a:pPr>
              <a:t>2023/9/26</a:t>
            </a:fld>
            <a:endParaRPr lang="en-US" altLang="zh-CN" sz="1400" b="0">
              <a:ea typeface="宋体" panose="02010600030101010101" pitchFamily="2" charset="-122"/>
            </a:endParaRPr>
          </a:p>
        </p:txBody>
      </p:sp>
      <p:sp>
        <p:nvSpPr>
          <p:cNvPr id="27651"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4A375444-A988-4C17-846D-E28C3B018904}" type="slidenum">
              <a:rPr lang="en-US" altLang="zh-CN" sz="1400" b="0" smtClean="0">
                <a:ea typeface="宋体" panose="02010600030101010101" pitchFamily="2" charset="-122"/>
              </a:rPr>
              <a:pPr>
                <a:spcBef>
                  <a:spcPct val="0"/>
                </a:spcBef>
                <a:buFontTx/>
                <a:buNone/>
              </a:pPr>
              <a:t>28</a:t>
            </a:fld>
            <a:endParaRPr lang="en-US" altLang="zh-CN" sz="1400" b="0">
              <a:ea typeface="宋体" panose="02010600030101010101" pitchFamily="2" charset="-122"/>
            </a:endParaRPr>
          </a:p>
        </p:txBody>
      </p:sp>
      <p:sp>
        <p:nvSpPr>
          <p:cNvPr id="27652" name="Rectangle 2"/>
          <p:cNvSpPr>
            <a:spLocks noGrp="1" noChangeArrowheads="1"/>
          </p:cNvSpPr>
          <p:nvPr>
            <p:ph type="title" idx="4294967295"/>
          </p:nvPr>
        </p:nvSpPr>
        <p:spPr/>
        <p:txBody>
          <a:bodyPr/>
          <a:lstStyle/>
          <a:p>
            <a:r>
              <a:rPr lang="en-US" altLang="zh-CN">
                <a:ea typeface="宋体" panose="02010600030101010101" pitchFamily="2" charset="-122"/>
              </a:rPr>
              <a:t>NOR Gate</a:t>
            </a:r>
          </a:p>
        </p:txBody>
      </p:sp>
      <p:graphicFrame>
        <p:nvGraphicFramePr>
          <p:cNvPr id="48212" name="Group 84"/>
          <p:cNvGraphicFramePr>
            <a:graphicFrameLocks noGrp="1"/>
          </p:cNvGraphicFramePr>
          <p:nvPr/>
        </p:nvGraphicFramePr>
        <p:xfrm>
          <a:off x="6283506" y="4314784"/>
          <a:ext cx="1676400" cy="22098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4318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A</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B</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C</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3"/>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27671" name="Picture 88" descr="ch03-no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105607"/>
            <a:ext cx="31242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2" name="Picture 89" descr="ch03-n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524000"/>
            <a:ext cx="38877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3" name="Text Box 90"/>
          <p:cNvSpPr txBox="1">
            <a:spLocks noChangeArrowheads="1"/>
          </p:cNvSpPr>
          <p:nvPr/>
        </p:nvSpPr>
        <p:spPr bwMode="auto">
          <a:xfrm>
            <a:off x="381000" y="6324600"/>
            <a:ext cx="503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b="0" baseline="0">
                <a:ea typeface="宋体" panose="02010600030101010101" pitchFamily="2" charset="-122"/>
              </a:rPr>
              <a:t>Note: Serial structure on top, parallel on bottom.</a:t>
            </a:r>
          </a:p>
        </p:txBody>
      </p:sp>
      <p:graphicFrame>
        <p:nvGraphicFramePr>
          <p:cNvPr id="9" name="表格 8">
            <a:extLst>
              <a:ext uri="{FF2B5EF4-FFF2-40B4-BE49-F238E27FC236}">
                <a16:creationId xmlns:a16="http://schemas.microsoft.com/office/drawing/2014/main" id="{DD5ECA6B-5926-4CEA-A147-FFCC7F6C505B}"/>
              </a:ext>
            </a:extLst>
          </p:cNvPr>
          <p:cNvGraphicFramePr>
            <a:graphicFrameLocks noGrp="1"/>
          </p:cNvGraphicFramePr>
          <p:nvPr>
            <p:extLst>
              <p:ext uri="{D42A27DB-BD31-4B8C-83A1-F6EECF244321}">
                <p14:modId xmlns:p14="http://schemas.microsoft.com/office/powerpoint/2010/main" val="3001026669"/>
              </p:ext>
            </p:extLst>
          </p:nvPr>
        </p:nvGraphicFramePr>
        <p:xfrm>
          <a:off x="5845894" y="4172212"/>
          <a:ext cx="2862411" cy="2385486"/>
        </p:xfrm>
        <a:graphic>
          <a:graphicData uri="http://schemas.openxmlformats.org/drawingml/2006/table">
            <a:tbl>
              <a:tblPr/>
              <a:tblGrid>
                <a:gridCol w="954137">
                  <a:extLst>
                    <a:ext uri="{9D8B030D-6E8A-4147-A177-3AD203B41FA5}">
                      <a16:colId xmlns:a16="http://schemas.microsoft.com/office/drawing/2014/main" val="1874019116"/>
                    </a:ext>
                  </a:extLst>
                </a:gridCol>
                <a:gridCol w="713755">
                  <a:extLst>
                    <a:ext uri="{9D8B030D-6E8A-4147-A177-3AD203B41FA5}">
                      <a16:colId xmlns:a16="http://schemas.microsoft.com/office/drawing/2014/main" val="2499409451"/>
                    </a:ext>
                  </a:extLst>
                </a:gridCol>
                <a:gridCol w="1194519">
                  <a:extLst>
                    <a:ext uri="{9D8B030D-6E8A-4147-A177-3AD203B41FA5}">
                      <a16:colId xmlns:a16="http://schemas.microsoft.com/office/drawing/2014/main" val="1634510021"/>
                    </a:ext>
                  </a:extLst>
                </a:gridCol>
              </a:tblGrid>
              <a:tr h="397581">
                <a:tc gridSpan="2">
                  <a:txBody>
                    <a:bodyPr/>
                    <a:lstStyle/>
                    <a:p>
                      <a:pPr algn="ctr"/>
                      <a:r>
                        <a:rPr lang="en-US" b="1" dirty="0">
                          <a:effectLst/>
                          <a:latin typeface="微软雅黑" panose="020B0503020204020204" pitchFamily="34" charset="-122"/>
                          <a:ea typeface="微软雅黑" panose="020B0503020204020204" pitchFamily="34" charset="-122"/>
                        </a:rPr>
                        <a:t>INPUT</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hMerge="1">
                  <a:txBody>
                    <a:bodyPr/>
                    <a:lstStyle/>
                    <a:p>
                      <a:endParaRPr lang="zh-CN" altLang="en-US"/>
                    </a:p>
                  </a:txBody>
                  <a:tcPr/>
                </a:tc>
                <a:tc>
                  <a:txBody>
                    <a:bodyPr/>
                    <a:lstStyle/>
                    <a:p>
                      <a:pPr algn="ctr"/>
                      <a:r>
                        <a:rPr lang="en-US" b="1" dirty="0">
                          <a:effectLst/>
                          <a:latin typeface="微软雅黑" panose="020B0503020204020204" pitchFamily="34" charset="-122"/>
                          <a:ea typeface="微软雅黑" panose="020B0503020204020204" pitchFamily="34" charset="-122"/>
                        </a:rPr>
                        <a:t>OUTPUT</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2441731312"/>
                  </a:ext>
                </a:extLst>
              </a:tr>
              <a:tr h="397581">
                <a:tc>
                  <a:txBody>
                    <a:bodyPr/>
                    <a:lstStyle/>
                    <a:p>
                      <a:pPr algn="ctr"/>
                      <a:r>
                        <a:rPr lang="en-US" b="1">
                          <a:effectLst/>
                          <a:latin typeface="微软雅黑" panose="020B0503020204020204" pitchFamily="34" charset="-122"/>
                          <a:ea typeface="微软雅黑" panose="020B0503020204020204" pitchFamily="34" charset="-122"/>
                        </a:rPr>
                        <a:t>A</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EEFF"/>
                    </a:solidFill>
                  </a:tcPr>
                </a:tc>
                <a:tc>
                  <a:txBody>
                    <a:bodyPr/>
                    <a:lstStyle/>
                    <a:p>
                      <a:pPr algn="ctr"/>
                      <a:r>
                        <a:rPr lang="en-US" b="1" dirty="0">
                          <a:effectLst/>
                          <a:latin typeface="微软雅黑" panose="020B0503020204020204" pitchFamily="34" charset="-122"/>
                          <a:ea typeface="微软雅黑" panose="020B0503020204020204" pitchFamily="34" charset="-122"/>
                        </a:rPr>
                        <a:t>B</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EEFF"/>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C</a:t>
                      </a:r>
                      <a:endParaRPr lang="en-US" b="1" dirty="0">
                        <a:effectLst/>
                        <a:latin typeface="微软雅黑" panose="020B0503020204020204" pitchFamily="34" charset="-122"/>
                        <a:ea typeface="微软雅黑" panose="020B0503020204020204" pitchFamily="34" charset="-122"/>
                      </a:endParaRP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EEFF"/>
                    </a:solidFill>
                  </a:tcPr>
                </a:tc>
                <a:extLst>
                  <a:ext uri="{0D108BD9-81ED-4DB2-BD59-A6C34878D82A}">
                    <a16:rowId xmlns:a16="http://schemas.microsoft.com/office/drawing/2014/main" val="653162512"/>
                  </a:ext>
                </a:extLst>
              </a:tr>
              <a:tr h="397581">
                <a:tc>
                  <a:txBody>
                    <a:bodyPr/>
                    <a:lstStyle/>
                    <a:p>
                      <a:pPr algn="ctr"/>
                      <a:r>
                        <a:rPr lang="en-US" altLang="zh-CN" b="1">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extLst>
                  <a:ext uri="{0D108BD9-81ED-4DB2-BD59-A6C34878D82A}">
                    <a16:rowId xmlns:a16="http://schemas.microsoft.com/office/drawing/2014/main" val="1183674435"/>
                  </a:ext>
                </a:extLst>
              </a:tr>
              <a:tr h="397581">
                <a:tc>
                  <a:txBody>
                    <a:bodyPr/>
                    <a:lstStyle/>
                    <a:p>
                      <a:pPr algn="ctr"/>
                      <a:r>
                        <a:rPr lang="en-US" altLang="zh-CN" b="1">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extLst>
                  <a:ext uri="{0D108BD9-81ED-4DB2-BD59-A6C34878D82A}">
                    <a16:rowId xmlns:a16="http://schemas.microsoft.com/office/drawing/2014/main" val="3265340784"/>
                  </a:ext>
                </a:extLst>
              </a:tr>
              <a:tr h="397581">
                <a:tc>
                  <a:txBody>
                    <a:bodyPr/>
                    <a:lstStyle/>
                    <a:p>
                      <a:pPr algn="ctr"/>
                      <a:r>
                        <a:rPr lang="en-US" altLang="zh-CN" b="1">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extLst>
                  <a:ext uri="{0D108BD9-81ED-4DB2-BD59-A6C34878D82A}">
                    <a16:rowId xmlns:a16="http://schemas.microsoft.com/office/drawing/2014/main" val="3389734484"/>
                  </a:ext>
                </a:extLst>
              </a:tr>
              <a:tr h="397581">
                <a:tc>
                  <a:txBody>
                    <a:bodyPr/>
                    <a:lstStyle/>
                    <a:p>
                      <a:pPr algn="ctr"/>
                      <a:r>
                        <a:rPr lang="en-US" altLang="zh-CN" b="1">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extLst>
                  <a:ext uri="{0D108BD9-81ED-4DB2-BD59-A6C34878D82A}">
                    <a16:rowId xmlns:a16="http://schemas.microsoft.com/office/drawing/2014/main" val="2110956900"/>
                  </a:ext>
                </a:extLst>
              </a:tr>
            </a:tbl>
          </a:graphicData>
        </a:graphic>
      </p:graphicFrame>
    </p:spTree>
    <p:extLst>
      <p:ext uri="{BB962C8B-B14F-4D97-AF65-F5344CB8AC3E}">
        <p14:creationId xmlns:p14="http://schemas.microsoft.com/office/powerpoint/2010/main" val="1616307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1BA0B0AA-C95D-4ADF-88F6-948B38465855}" type="datetime1">
              <a:rPr lang="zh-CN" altLang="en-US" sz="1400" b="0" smtClean="0">
                <a:ea typeface="宋体" panose="02010600030101010101" pitchFamily="2" charset="-122"/>
              </a:rPr>
              <a:pPr>
                <a:spcBef>
                  <a:spcPct val="0"/>
                </a:spcBef>
                <a:buFontTx/>
                <a:buNone/>
              </a:pPr>
              <a:t>2023/9/26</a:t>
            </a:fld>
            <a:endParaRPr lang="en-US" altLang="zh-CN" sz="1400" b="0">
              <a:ea typeface="宋体" panose="02010600030101010101" pitchFamily="2" charset="-122"/>
            </a:endParaRPr>
          </a:p>
        </p:txBody>
      </p:sp>
      <p:sp>
        <p:nvSpPr>
          <p:cNvPr id="29699"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453BD431-B66A-4B8E-B497-795209E86B5D}" type="slidenum">
              <a:rPr lang="en-US" altLang="zh-CN" sz="1400" b="0" smtClean="0">
                <a:ea typeface="宋体" panose="02010600030101010101" pitchFamily="2" charset="-122"/>
              </a:rPr>
              <a:pPr>
                <a:spcBef>
                  <a:spcPct val="0"/>
                </a:spcBef>
                <a:buFontTx/>
                <a:buNone/>
              </a:pPr>
              <a:t>29</a:t>
            </a:fld>
            <a:endParaRPr lang="en-US" altLang="zh-CN" sz="1400" b="0">
              <a:ea typeface="宋体" panose="02010600030101010101" pitchFamily="2" charset="-122"/>
            </a:endParaRPr>
          </a:p>
        </p:txBody>
      </p:sp>
      <p:sp>
        <p:nvSpPr>
          <p:cNvPr id="29700" name="Rectangle 2"/>
          <p:cNvSpPr>
            <a:spLocks noGrp="1" noChangeArrowheads="1"/>
          </p:cNvSpPr>
          <p:nvPr>
            <p:ph type="title" idx="4294967295"/>
          </p:nvPr>
        </p:nvSpPr>
        <p:spPr/>
        <p:txBody>
          <a:bodyPr/>
          <a:lstStyle/>
          <a:p>
            <a:r>
              <a:rPr lang="en-US" altLang="zh-CN">
                <a:ea typeface="宋体" panose="02010600030101010101" pitchFamily="2" charset="-122"/>
              </a:rPr>
              <a:t>OR Gate</a:t>
            </a:r>
          </a:p>
        </p:txBody>
      </p:sp>
      <p:sp>
        <p:nvSpPr>
          <p:cNvPr id="29701" name="Text Box 5"/>
          <p:cNvSpPr txBox="1">
            <a:spLocks noChangeArrowheads="1"/>
          </p:cNvSpPr>
          <p:nvPr/>
        </p:nvSpPr>
        <p:spPr bwMode="auto">
          <a:xfrm>
            <a:off x="5846763" y="4800600"/>
            <a:ext cx="30226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b="0" i="1" baseline="0">
                <a:ea typeface="宋体" panose="02010600030101010101" pitchFamily="2" charset="-122"/>
              </a:rPr>
              <a:t>Add inverter to NOR.</a:t>
            </a:r>
          </a:p>
        </p:txBody>
      </p:sp>
      <p:pic>
        <p:nvPicPr>
          <p:cNvPr id="29702" name="Picture 8" descr="ch03-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341438"/>
            <a:ext cx="52419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0185" name="Group 9"/>
          <p:cNvGraphicFramePr>
            <a:graphicFrameLocks noGrp="1"/>
          </p:cNvGraphicFramePr>
          <p:nvPr/>
        </p:nvGraphicFramePr>
        <p:xfrm>
          <a:off x="6732240" y="1341438"/>
          <a:ext cx="1676400" cy="22098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4318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A</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B</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C</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3"/>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8" name="表格 7">
            <a:extLst>
              <a:ext uri="{FF2B5EF4-FFF2-40B4-BE49-F238E27FC236}">
                <a16:creationId xmlns:a16="http://schemas.microsoft.com/office/drawing/2014/main" id="{0CA55A02-6B91-457F-870A-BFB96D38BB23}"/>
              </a:ext>
            </a:extLst>
          </p:cNvPr>
          <p:cNvGraphicFramePr>
            <a:graphicFrameLocks noGrp="1"/>
          </p:cNvGraphicFramePr>
          <p:nvPr>
            <p:extLst>
              <p:ext uri="{D42A27DB-BD31-4B8C-83A1-F6EECF244321}">
                <p14:modId xmlns:p14="http://schemas.microsoft.com/office/powerpoint/2010/main" val="3525204573"/>
              </p:ext>
            </p:extLst>
          </p:nvPr>
        </p:nvGraphicFramePr>
        <p:xfrm>
          <a:off x="6012160" y="1124743"/>
          <a:ext cx="2862411" cy="2385486"/>
        </p:xfrm>
        <a:graphic>
          <a:graphicData uri="http://schemas.openxmlformats.org/drawingml/2006/table">
            <a:tbl>
              <a:tblPr/>
              <a:tblGrid>
                <a:gridCol w="954137">
                  <a:extLst>
                    <a:ext uri="{9D8B030D-6E8A-4147-A177-3AD203B41FA5}">
                      <a16:colId xmlns:a16="http://schemas.microsoft.com/office/drawing/2014/main" val="1874019116"/>
                    </a:ext>
                  </a:extLst>
                </a:gridCol>
                <a:gridCol w="713755">
                  <a:extLst>
                    <a:ext uri="{9D8B030D-6E8A-4147-A177-3AD203B41FA5}">
                      <a16:colId xmlns:a16="http://schemas.microsoft.com/office/drawing/2014/main" val="2499409451"/>
                    </a:ext>
                  </a:extLst>
                </a:gridCol>
                <a:gridCol w="1194519">
                  <a:extLst>
                    <a:ext uri="{9D8B030D-6E8A-4147-A177-3AD203B41FA5}">
                      <a16:colId xmlns:a16="http://schemas.microsoft.com/office/drawing/2014/main" val="1634510021"/>
                    </a:ext>
                  </a:extLst>
                </a:gridCol>
              </a:tblGrid>
              <a:tr h="397581">
                <a:tc gridSpan="2">
                  <a:txBody>
                    <a:bodyPr/>
                    <a:lstStyle/>
                    <a:p>
                      <a:pPr algn="ctr"/>
                      <a:r>
                        <a:rPr lang="en-US" b="1" dirty="0">
                          <a:effectLst/>
                          <a:latin typeface="微软雅黑" panose="020B0503020204020204" pitchFamily="34" charset="-122"/>
                          <a:ea typeface="微软雅黑" panose="020B0503020204020204" pitchFamily="34" charset="-122"/>
                        </a:rPr>
                        <a:t>INPUT</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hMerge="1">
                  <a:txBody>
                    <a:bodyPr/>
                    <a:lstStyle/>
                    <a:p>
                      <a:endParaRPr lang="zh-CN" altLang="en-US"/>
                    </a:p>
                  </a:txBody>
                  <a:tcPr/>
                </a:tc>
                <a:tc>
                  <a:txBody>
                    <a:bodyPr/>
                    <a:lstStyle/>
                    <a:p>
                      <a:pPr algn="ctr"/>
                      <a:r>
                        <a:rPr lang="en-US" b="1" dirty="0">
                          <a:effectLst/>
                          <a:latin typeface="微软雅黑" panose="020B0503020204020204" pitchFamily="34" charset="-122"/>
                          <a:ea typeface="微软雅黑" panose="020B0503020204020204" pitchFamily="34" charset="-122"/>
                        </a:rPr>
                        <a:t>OUTPUT</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2441731312"/>
                  </a:ext>
                </a:extLst>
              </a:tr>
              <a:tr h="397581">
                <a:tc>
                  <a:txBody>
                    <a:bodyPr/>
                    <a:lstStyle/>
                    <a:p>
                      <a:pPr algn="ctr"/>
                      <a:r>
                        <a:rPr lang="en-US" b="1">
                          <a:effectLst/>
                          <a:latin typeface="微软雅黑" panose="020B0503020204020204" pitchFamily="34" charset="-122"/>
                          <a:ea typeface="微软雅黑" panose="020B0503020204020204" pitchFamily="34" charset="-122"/>
                        </a:rPr>
                        <a:t>A</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EEFF"/>
                    </a:solidFill>
                  </a:tcPr>
                </a:tc>
                <a:tc>
                  <a:txBody>
                    <a:bodyPr/>
                    <a:lstStyle/>
                    <a:p>
                      <a:pPr algn="ctr"/>
                      <a:r>
                        <a:rPr lang="en-US" b="1" dirty="0">
                          <a:effectLst/>
                          <a:latin typeface="微软雅黑" panose="020B0503020204020204" pitchFamily="34" charset="-122"/>
                          <a:ea typeface="微软雅黑" panose="020B0503020204020204" pitchFamily="34" charset="-122"/>
                        </a:rPr>
                        <a:t>B</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EEFF"/>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C</a:t>
                      </a:r>
                      <a:endParaRPr lang="en-US" b="1" dirty="0">
                        <a:effectLst/>
                        <a:latin typeface="微软雅黑" panose="020B0503020204020204" pitchFamily="34" charset="-122"/>
                        <a:ea typeface="微软雅黑" panose="020B0503020204020204" pitchFamily="34" charset="-122"/>
                      </a:endParaRP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EEFF"/>
                    </a:solidFill>
                  </a:tcPr>
                </a:tc>
                <a:extLst>
                  <a:ext uri="{0D108BD9-81ED-4DB2-BD59-A6C34878D82A}">
                    <a16:rowId xmlns:a16="http://schemas.microsoft.com/office/drawing/2014/main" val="653162512"/>
                  </a:ext>
                </a:extLst>
              </a:tr>
              <a:tr h="397581">
                <a:tc>
                  <a:txBody>
                    <a:bodyPr/>
                    <a:lstStyle/>
                    <a:p>
                      <a:pPr algn="ctr"/>
                      <a:r>
                        <a:rPr lang="en-US" altLang="zh-CN" b="1">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extLst>
                  <a:ext uri="{0D108BD9-81ED-4DB2-BD59-A6C34878D82A}">
                    <a16:rowId xmlns:a16="http://schemas.microsoft.com/office/drawing/2014/main" val="1183674435"/>
                  </a:ext>
                </a:extLst>
              </a:tr>
              <a:tr h="397581">
                <a:tc>
                  <a:txBody>
                    <a:bodyPr/>
                    <a:lstStyle/>
                    <a:p>
                      <a:pPr algn="ctr"/>
                      <a:r>
                        <a:rPr lang="en-US" altLang="zh-CN" b="1">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extLst>
                  <a:ext uri="{0D108BD9-81ED-4DB2-BD59-A6C34878D82A}">
                    <a16:rowId xmlns:a16="http://schemas.microsoft.com/office/drawing/2014/main" val="3265340784"/>
                  </a:ext>
                </a:extLst>
              </a:tr>
              <a:tr h="397581">
                <a:tc>
                  <a:txBody>
                    <a:bodyPr/>
                    <a:lstStyle/>
                    <a:p>
                      <a:pPr algn="ctr"/>
                      <a:r>
                        <a:rPr lang="en-US" altLang="zh-CN" b="1">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extLst>
                  <a:ext uri="{0D108BD9-81ED-4DB2-BD59-A6C34878D82A}">
                    <a16:rowId xmlns:a16="http://schemas.microsoft.com/office/drawing/2014/main" val="3389734484"/>
                  </a:ext>
                </a:extLst>
              </a:tr>
              <a:tr h="397581">
                <a:tc>
                  <a:txBody>
                    <a:bodyPr/>
                    <a:lstStyle/>
                    <a:p>
                      <a:pPr algn="ctr"/>
                      <a:r>
                        <a:rPr lang="en-US" altLang="zh-CN" b="1">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extLst>
                  <a:ext uri="{0D108BD9-81ED-4DB2-BD59-A6C34878D82A}">
                    <a16:rowId xmlns:a16="http://schemas.microsoft.com/office/drawing/2014/main" val="2110956900"/>
                  </a:ext>
                </a:extLst>
              </a:tr>
            </a:tbl>
          </a:graphicData>
        </a:graphic>
      </p:graphicFrame>
    </p:spTree>
    <p:extLst>
      <p:ext uri="{BB962C8B-B14F-4D97-AF65-F5344CB8AC3E}">
        <p14:creationId xmlns:p14="http://schemas.microsoft.com/office/powerpoint/2010/main" val="1303447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Others_2">
            <a:extLst>
              <a:ext uri="{FF2B5EF4-FFF2-40B4-BE49-F238E27FC236}">
                <a16:creationId xmlns:a16="http://schemas.microsoft.com/office/drawing/2014/main" id="{9056126C-8529-435C-A5C5-25B6DCFEACB5}"/>
              </a:ext>
            </a:extLst>
          </p:cNvPr>
          <p:cNvSpPr txBox="1"/>
          <p:nvPr>
            <p:custDataLst>
              <p:tags r:id="rId2"/>
            </p:custDataLst>
          </p:nvPr>
        </p:nvSpPr>
        <p:spPr>
          <a:xfrm>
            <a:off x="67798" y="224843"/>
            <a:ext cx="2023020" cy="492443"/>
          </a:xfrm>
          <a:prstGeom prst="rect">
            <a:avLst/>
          </a:prstGeom>
          <a:noFill/>
        </p:spPr>
        <p:txBody>
          <a:bodyPr wrap="square" lIns="0" tIns="0" rIns="0" bIns="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Outline</a:t>
            </a: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2" name="TextBox 7">
            <a:extLst>
              <a:ext uri="{FF2B5EF4-FFF2-40B4-BE49-F238E27FC236}">
                <a16:creationId xmlns:a16="http://schemas.microsoft.com/office/drawing/2014/main" id="{FBFB4F98-A1B6-4B54-9432-9B1BAD84A11C}"/>
              </a:ext>
            </a:extLst>
          </p:cNvPr>
          <p:cNvSpPr txBox="1">
            <a:spLocks noChangeArrowheads="1"/>
          </p:cNvSpPr>
          <p:nvPr/>
        </p:nvSpPr>
        <p:spPr bwMode="auto">
          <a:xfrm>
            <a:off x="1215912" y="1861642"/>
            <a:ext cx="7418983"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rgbClr val="003399"/>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Review</a:t>
            </a:r>
          </a:p>
        </p:txBody>
      </p:sp>
      <p:sp>
        <p:nvSpPr>
          <p:cNvPr id="23" name="Text Box 17">
            <a:extLst>
              <a:ext uri="{FF2B5EF4-FFF2-40B4-BE49-F238E27FC236}">
                <a16:creationId xmlns:a16="http://schemas.microsoft.com/office/drawing/2014/main" id="{10064102-F5B2-40A8-A097-05F8C082B551}"/>
              </a:ext>
            </a:extLst>
          </p:cNvPr>
          <p:cNvSpPr txBox="1">
            <a:spLocks noChangeArrowheads="1"/>
          </p:cNvSpPr>
          <p:nvPr/>
        </p:nvSpPr>
        <p:spPr bwMode="auto">
          <a:xfrm>
            <a:off x="467544" y="1768676"/>
            <a:ext cx="611764" cy="624357"/>
          </a:xfrm>
          <a:prstGeom prst="rect">
            <a:avLst/>
          </a:prstGeom>
          <a:solidFill>
            <a:srgbClr val="003399">
              <a:alpha val="67000"/>
            </a:srgbClr>
          </a:soli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1</a:t>
            </a:r>
          </a:p>
        </p:txBody>
      </p:sp>
      <p:cxnSp>
        <p:nvCxnSpPr>
          <p:cNvPr id="31" name="直接连接符 30">
            <a:extLst>
              <a:ext uri="{FF2B5EF4-FFF2-40B4-BE49-F238E27FC236}">
                <a16:creationId xmlns:a16="http://schemas.microsoft.com/office/drawing/2014/main" id="{D93F16C4-A290-47B9-BA72-08B73E244C4D}"/>
              </a:ext>
            </a:extLst>
          </p:cNvPr>
          <p:cNvCxnSpPr/>
          <p:nvPr/>
        </p:nvCxnSpPr>
        <p:spPr>
          <a:xfrm>
            <a:off x="474181" y="2415697"/>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 Box 17">
            <a:extLst>
              <a:ext uri="{FF2B5EF4-FFF2-40B4-BE49-F238E27FC236}">
                <a16:creationId xmlns:a16="http://schemas.microsoft.com/office/drawing/2014/main" id="{EF1DEE29-9275-45CA-A1C1-B2DD20A3374C}"/>
              </a:ext>
            </a:extLst>
          </p:cNvPr>
          <p:cNvSpPr txBox="1">
            <a:spLocks noChangeArrowheads="1"/>
          </p:cNvSpPr>
          <p:nvPr/>
        </p:nvSpPr>
        <p:spPr bwMode="auto">
          <a:xfrm>
            <a:off x="473592" y="3351456"/>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3</a:t>
            </a:r>
          </a:p>
        </p:txBody>
      </p:sp>
      <p:sp>
        <p:nvSpPr>
          <p:cNvPr id="33" name="矩形 17">
            <a:extLst>
              <a:ext uri="{FF2B5EF4-FFF2-40B4-BE49-F238E27FC236}">
                <a16:creationId xmlns:a16="http://schemas.microsoft.com/office/drawing/2014/main" id="{8D3CB30D-E9CE-4AAA-8189-C4674F81A9E0}"/>
              </a:ext>
            </a:extLst>
          </p:cNvPr>
          <p:cNvSpPr>
            <a:spLocks noChangeArrowheads="1"/>
          </p:cNvSpPr>
          <p:nvPr/>
        </p:nvSpPr>
        <p:spPr bwMode="auto">
          <a:xfrm>
            <a:off x="1259632" y="3444422"/>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Logic Gates</a:t>
            </a:r>
          </a:p>
        </p:txBody>
      </p:sp>
      <p:cxnSp>
        <p:nvCxnSpPr>
          <p:cNvPr id="34" name="直接连接符 33">
            <a:extLst>
              <a:ext uri="{FF2B5EF4-FFF2-40B4-BE49-F238E27FC236}">
                <a16:creationId xmlns:a16="http://schemas.microsoft.com/office/drawing/2014/main" id="{180CF5E8-68AF-4F8B-B510-DB9A7B9CCB03}"/>
              </a:ext>
            </a:extLst>
          </p:cNvPr>
          <p:cNvCxnSpPr/>
          <p:nvPr/>
        </p:nvCxnSpPr>
        <p:spPr>
          <a:xfrm>
            <a:off x="438669" y="4005064"/>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 Box 17">
            <a:extLst>
              <a:ext uri="{FF2B5EF4-FFF2-40B4-BE49-F238E27FC236}">
                <a16:creationId xmlns:a16="http://schemas.microsoft.com/office/drawing/2014/main" id="{CE5C1212-F8ED-4FB6-A797-C6AFBC1794BE}"/>
              </a:ext>
            </a:extLst>
          </p:cNvPr>
          <p:cNvSpPr txBox="1">
            <a:spLocks noChangeArrowheads="1"/>
          </p:cNvSpPr>
          <p:nvPr/>
        </p:nvSpPr>
        <p:spPr bwMode="auto">
          <a:xfrm>
            <a:off x="473592" y="2554177"/>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2</a:t>
            </a:r>
          </a:p>
        </p:txBody>
      </p:sp>
      <p:sp>
        <p:nvSpPr>
          <p:cNvPr id="21" name="矩形 17">
            <a:extLst>
              <a:ext uri="{FF2B5EF4-FFF2-40B4-BE49-F238E27FC236}">
                <a16:creationId xmlns:a16="http://schemas.microsoft.com/office/drawing/2014/main" id="{71D289C4-D39F-4710-BBD5-91958FB2996C}"/>
              </a:ext>
            </a:extLst>
          </p:cNvPr>
          <p:cNvSpPr>
            <a:spLocks noChangeArrowheads="1"/>
          </p:cNvSpPr>
          <p:nvPr/>
        </p:nvSpPr>
        <p:spPr bwMode="auto">
          <a:xfrm>
            <a:off x="1259632" y="2647143"/>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The Transistor</a:t>
            </a:r>
          </a:p>
        </p:txBody>
      </p:sp>
      <p:cxnSp>
        <p:nvCxnSpPr>
          <p:cNvPr id="30" name="直接连接符 29">
            <a:extLst>
              <a:ext uri="{FF2B5EF4-FFF2-40B4-BE49-F238E27FC236}">
                <a16:creationId xmlns:a16="http://schemas.microsoft.com/office/drawing/2014/main" id="{F27503D4-1039-4406-BA5B-9D61A87E45D7}"/>
              </a:ext>
            </a:extLst>
          </p:cNvPr>
          <p:cNvCxnSpPr/>
          <p:nvPr/>
        </p:nvCxnSpPr>
        <p:spPr>
          <a:xfrm>
            <a:off x="438669" y="3207785"/>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30B97DD4-DFAF-460E-BBC2-FAD7477409F4}"/>
              </a:ext>
            </a:extLst>
          </p:cNvPr>
          <p:cNvCxnSpPr/>
          <p:nvPr/>
        </p:nvCxnSpPr>
        <p:spPr>
          <a:xfrm>
            <a:off x="474181" y="3212976"/>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Text Box 17">
            <a:extLst>
              <a:ext uri="{FF2B5EF4-FFF2-40B4-BE49-F238E27FC236}">
                <a16:creationId xmlns:a16="http://schemas.microsoft.com/office/drawing/2014/main" id="{F2A6EB95-A217-45C7-8DA1-F9D56EBAD5F0}"/>
              </a:ext>
            </a:extLst>
          </p:cNvPr>
          <p:cNvSpPr txBox="1">
            <a:spLocks noChangeArrowheads="1"/>
          </p:cNvSpPr>
          <p:nvPr/>
        </p:nvSpPr>
        <p:spPr bwMode="auto">
          <a:xfrm>
            <a:off x="473592" y="4143544"/>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4</a:t>
            </a:r>
          </a:p>
        </p:txBody>
      </p:sp>
      <p:sp>
        <p:nvSpPr>
          <p:cNvPr id="38" name="矩形 17">
            <a:extLst>
              <a:ext uri="{FF2B5EF4-FFF2-40B4-BE49-F238E27FC236}">
                <a16:creationId xmlns:a16="http://schemas.microsoft.com/office/drawing/2014/main" id="{F662604F-4382-4FEE-B5E3-B873FB9B4A27}"/>
              </a:ext>
            </a:extLst>
          </p:cNvPr>
          <p:cNvSpPr>
            <a:spLocks noChangeArrowheads="1"/>
          </p:cNvSpPr>
          <p:nvPr/>
        </p:nvSpPr>
        <p:spPr bwMode="auto">
          <a:xfrm>
            <a:off x="1259632" y="4236510"/>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Summary</a:t>
            </a:r>
          </a:p>
        </p:txBody>
      </p:sp>
      <p:cxnSp>
        <p:nvCxnSpPr>
          <p:cNvPr id="39" name="直接连接符 38">
            <a:extLst>
              <a:ext uri="{FF2B5EF4-FFF2-40B4-BE49-F238E27FC236}">
                <a16:creationId xmlns:a16="http://schemas.microsoft.com/office/drawing/2014/main" id="{EA20B8CD-2A08-41F9-9C3E-98C5A0BC9771}"/>
              </a:ext>
            </a:extLst>
          </p:cNvPr>
          <p:cNvCxnSpPr/>
          <p:nvPr/>
        </p:nvCxnSpPr>
        <p:spPr>
          <a:xfrm>
            <a:off x="438669" y="4797152"/>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39490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F50045A2-1333-47D1-AD0B-EC68C4C6D556}" type="datetime1">
              <a:rPr lang="zh-CN" altLang="en-US" sz="1400" b="0" smtClean="0">
                <a:ea typeface="宋体" panose="02010600030101010101" pitchFamily="2" charset="-122"/>
              </a:rPr>
              <a:pPr>
                <a:spcBef>
                  <a:spcPct val="0"/>
                </a:spcBef>
                <a:buFontTx/>
                <a:buNone/>
              </a:pPr>
              <a:t>2023/9/26</a:t>
            </a:fld>
            <a:endParaRPr lang="en-US" altLang="zh-CN" sz="1400" b="0">
              <a:ea typeface="宋体" panose="02010600030101010101" pitchFamily="2" charset="-122"/>
            </a:endParaRPr>
          </a:p>
        </p:txBody>
      </p:sp>
      <p:sp>
        <p:nvSpPr>
          <p:cNvPr id="30723"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F5880F8-FB1F-42B7-A64F-19222AEEAF59}" type="slidenum">
              <a:rPr lang="en-US" altLang="zh-CN" sz="1400" b="0" smtClean="0">
                <a:ea typeface="宋体" panose="02010600030101010101" pitchFamily="2" charset="-122"/>
              </a:rPr>
              <a:pPr>
                <a:spcBef>
                  <a:spcPct val="0"/>
                </a:spcBef>
                <a:buFontTx/>
                <a:buNone/>
              </a:pPr>
              <a:t>30</a:t>
            </a:fld>
            <a:endParaRPr lang="en-US" altLang="zh-CN" sz="1400" b="0">
              <a:ea typeface="宋体" panose="02010600030101010101" pitchFamily="2" charset="-122"/>
            </a:endParaRPr>
          </a:p>
        </p:txBody>
      </p:sp>
      <p:sp>
        <p:nvSpPr>
          <p:cNvPr id="30724" name="Rectangle 2"/>
          <p:cNvSpPr>
            <a:spLocks noGrp="1" noChangeArrowheads="1"/>
          </p:cNvSpPr>
          <p:nvPr>
            <p:ph type="title" idx="4294967295"/>
          </p:nvPr>
        </p:nvSpPr>
        <p:spPr/>
        <p:txBody>
          <a:bodyPr/>
          <a:lstStyle/>
          <a:p>
            <a:r>
              <a:rPr lang="en-US" altLang="zh-CN">
                <a:ea typeface="宋体" panose="02010600030101010101" pitchFamily="2" charset="-122"/>
              </a:rPr>
              <a:t>NAND Gate (AND-NOT)</a:t>
            </a:r>
          </a:p>
        </p:txBody>
      </p:sp>
      <p:graphicFrame>
        <p:nvGraphicFramePr>
          <p:cNvPr id="51205" name="Group 5"/>
          <p:cNvGraphicFramePr>
            <a:graphicFrameLocks noGrp="1"/>
          </p:cNvGraphicFramePr>
          <p:nvPr/>
        </p:nvGraphicFramePr>
        <p:xfrm>
          <a:off x="6096000" y="4298156"/>
          <a:ext cx="1676400" cy="22098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4318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A</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B</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C</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3"/>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30743" name="Picture 71" descr="ch03-n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3810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4" name="Text Box 72"/>
          <p:cNvSpPr txBox="1">
            <a:spLocks noChangeArrowheads="1"/>
          </p:cNvSpPr>
          <p:nvPr/>
        </p:nvSpPr>
        <p:spPr bwMode="auto">
          <a:xfrm>
            <a:off x="381000" y="6324600"/>
            <a:ext cx="5022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1800" b="0" baseline="0">
                <a:ea typeface="宋体" panose="02010600030101010101" pitchFamily="2" charset="-122"/>
              </a:rPr>
              <a:t>Note: Parallel structure on top, serial on bottom.</a:t>
            </a:r>
          </a:p>
        </p:txBody>
      </p:sp>
      <p:pic>
        <p:nvPicPr>
          <p:cNvPr id="30745" name="Picture 73" descr="ch03-nand-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124744"/>
            <a:ext cx="32861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表格 8">
            <a:extLst>
              <a:ext uri="{FF2B5EF4-FFF2-40B4-BE49-F238E27FC236}">
                <a16:creationId xmlns:a16="http://schemas.microsoft.com/office/drawing/2014/main" id="{7527012A-88FE-4EEE-822D-CB7F7BFF7923}"/>
              </a:ext>
            </a:extLst>
          </p:cNvPr>
          <p:cNvGraphicFramePr>
            <a:graphicFrameLocks noGrp="1"/>
          </p:cNvGraphicFramePr>
          <p:nvPr>
            <p:extLst>
              <p:ext uri="{D42A27DB-BD31-4B8C-83A1-F6EECF244321}">
                <p14:modId xmlns:p14="http://schemas.microsoft.com/office/powerpoint/2010/main" val="2596946285"/>
              </p:ext>
            </p:extLst>
          </p:nvPr>
        </p:nvGraphicFramePr>
        <p:xfrm>
          <a:off x="5900589" y="4284263"/>
          <a:ext cx="2862411" cy="2385486"/>
        </p:xfrm>
        <a:graphic>
          <a:graphicData uri="http://schemas.openxmlformats.org/drawingml/2006/table">
            <a:tbl>
              <a:tblPr/>
              <a:tblGrid>
                <a:gridCol w="954137">
                  <a:extLst>
                    <a:ext uri="{9D8B030D-6E8A-4147-A177-3AD203B41FA5}">
                      <a16:colId xmlns:a16="http://schemas.microsoft.com/office/drawing/2014/main" val="1874019116"/>
                    </a:ext>
                  </a:extLst>
                </a:gridCol>
                <a:gridCol w="713755">
                  <a:extLst>
                    <a:ext uri="{9D8B030D-6E8A-4147-A177-3AD203B41FA5}">
                      <a16:colId xmlns:a16="http://schemas.microsoft.com/office/drawing/2014/main" val="2499409451"/>
                    </a:ext>
                  </a:extLst>
                </a:gridCol>
                <a:gridCol w="1194519">
                  <a:extLst>
                    <a:ext uri="{9D8B030D-6E8A-4147-A177-3AD203B41FA5}">
                      <a16:colId xmlns:a16="http://schemas.microsoft.com/office/drawing/2014/main" val="1634510021"/>
                    </a:ext>
                  </a:extLst>
                </a:gridCol>
              </a:tblGrid>
              <a:tr h="397581">
                <a:tc gridSpan="2">
                  <a:txBody>
                    <a:bodyPr/>
                    <a:lstStyle/>
                    <a:p>
                      <a:pPr algn="ctr"/>
                      <a:r>
                        <a:rPr lang="en-US" b="1" dirty="0">
                          <a:effectLst/>
                          <a:latin typeface="微软雅黑" panose="020B0503020204020204" pitchFamily="34" charset="-122"/>
                          <a:ea typeface="微软雅黑" panose="020B0503020204020204" pitchFamily="34" charset="-122"/>
                        </a:rPr>
                        <a:t>INPUT</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hMerge="1">
                  <a:txBody>
                    <a:bodyPr/>
                    <a:lstStyle/>
                    <a:p>
                      <a:endParaRPr lang="zh-CN" altLang="en-US"/>
                    </a:p>
                  </a:txBody>
                  <a:tcPr/>
                </a:tc>
                <a:tc>
                  <a:txBody>
                    <a:bodyPr/>
                    <a:lstStyle/>
                    <a:p>
                      <a:pPr algn="ctr"/>
                      <a:r>
                        <a:rPr lang="en-US" b="1" dirty="0">
                          <a:effectLst/>
                          <a:latin typeface="微软雅黑" panose="020B0503020204020204" pitchFamily="34" charset="-122"/>
                          <a:ea typeface="微软雅黑" panose="020B0503020204020204" pitchFamily="34" charset="-122"/>
                        </a:rPr>
                        <a:t>OUTPUT</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2441731312"/>
                  </a:ext>
                </a:extLst>
              </a:tr>
              <a:tr h="397581">
                <a:tc>
                  <a:txBody>
                    <a:bodyPr/>
                    <a:lstStyle/>
                    <a:p>
                      <a:pPr algn="ctr"/>
                      <a:r>
                        <a:rPr lang="en-US" b="1">
                          <a:effectLst/>
                          <a:latin typeface="微软雅黑" panose="020B0503020204020204" pitchFamily="34" charset="-122"/>
                          <a:ea typeface="微软雅黑" panose="020B0503020204020204" pitchFamily="34" charset="-122"/>
                        </a:rPr>
                        <a:t>A</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EEFF"/>
                    </a:solidFill>
                  </a:tcPr>
                </a:tc>
                <a:tc>
                  <a:txBody>
                    <a:bodyPr/>
                    <a:lstStyle/>
                    <a:p>
                      <a:pPr algn="ctr"/>
                      <a:r>
                        <a:rPr lang="en-US" b="1" dirty="0">
                          <a:effectLst/>
                          <a:latin typeface="微软雅黑" panose="020B0503020204020204" pitchFamily="34" charset="-122"/>
                          <a:ea typeface="微软雅黑" panose="020B0503020204020204" pitchFamily="34" charset="-122"/>
                        </a:rPr>
                        <a:t>B</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EEFF"/>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C</a:t>
                      </a:r>
                      <a:endParaRPr lang="en-US" b="1" dirty="0">
                        <a:effectLst/>
                        <a:latin typeface="微软雅黑" panose="020B0503020204020204" pitchFamily="34" charset="-122"/>
                        <a:ea typeface="微软雅黑" panose="020B0503020204020204" pitchFamily="34" charset="-122"/>
                      </a:endParaRP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EEFF"/>
                    </a:solidFill>
                  </a:tcPr>
                </a:tc>
                <a:extLst>
                  <a:ext uri="{0D108BD9-81ED-4DB2-BD59-A6C34878D82A}">
                    <a16:rowId xmlns:a16="http://schemas.microsoft.com/office/drawing/2014/main" val="653162512"/>
                  </a:ext>
                </a:extLst>
              </a:tr>
              <a:tr h="397581">
                <a:tc>
                  <a:txBody>
                    <a:bodyPr/>
                    <a:lstStyle/>
                    <a:p>
                      <a:pPr algn="ctr"/>
                      <a:r>
                        <a:rPr lang="en-US" altLang="zh-CN" b="1">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extLst>
                  <a:ext uri="{0D108BD9-81ED-4DB2-BD59-A6C34878D82A}">
                    <a16:rowId xmlns:a16="http://schemas.microsoft.com/office/drawing/2014/main" val="1183674435"/>
                  </a:ext>
                </a:extLst>
              </a:tr>
              <a:tr h="397581">
                <a:tc>
                  <a:txBody>
                    <a:bodyPr/>
                    <a:lstStyle/>
                    <a:p>
                      <a:pPr algn="ctr"/>
                      <a:r>
                        <a:rPr lang="en-US" altLang="zh-CN" b="1">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extLst>
                  <a:ext uri="{0D108BD9-81ED-4DB2-BD59-A6C34878D82A}">
                    <a16:rowId xmlns:a16="http://schemas.microsoft.com/office/drawing/2014/main" val="3265340784"/>
                  </a:ext>
                </a:extLst>
              </a:tr>
              <a:tr h="397581">
                <a:tc>
                  <a:txBody>
                    <a:bodyPr/>
                    <a:lstStyle/>
                    <a:p>
                      <a:pPr algn="ctr"/>
                      <a:r>
                        <a:rPr lang="en-US" altLang="zh-CN" b="1">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extLst>
                  <a:ext uri="{0D108BD9-81ED-4DB2-BD59-A6C34878D82A}">
                    <a16:rowId xmlns:a16="http://schemas.microsoft.com/office/drawing/2014/main" val="3389734484"/>
                  </a:ext>
                </a:extLst>
              </a:tr>
              <a:tr h="397581">
                <a:tc>
                  <a:txBody>
                    <a:bodyPr/>
                    <a:lstStyle/>
                    <a:p>
                      <a:pPr algn="ctr"/>
                      <a:r>
                        <a:rPr lang="en-US" altLang="zh-CN" b="1">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extLst>
                  <a:ext uri="{0D108BD9-81ED-4DB2-BD59-A6C34878D82A}">
                    <a16:rowId xmlns:a16="http://schemas.microsoft.com/office/drawing/2014/main" val="2110956900"/>
                  </a:ext>
                </a:extLst>
              </a:tr>
            </a:tbl>
          </a:graphicData>
        </a:graphic>
      </p:graphicFrame>
    </p:spTree>
    <p:extLst>
      <p:ext uri="{BB962C8B-B14F-4D97-AF65-F5344CB8AC3E}">
        <p14:creationId xmlns:p14="http://schemas.microsoft.com/office/powerpoint/2010/main" val="441027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D776C5-FCCB-4617-9A66-0299A984185F}"/>
              </a:ext>
            </a:extLst>
          </p:cNvPr>
          <p:cNvSpPr>
            <a:spLocks noGrp="1"/>
          </p:cNvSpPr>
          <p:nvPr>
            <p:ph type="title"/>
          </p:nvPr>
        </p:nvSpPr>
        <p:spPr/>
        <p:txBody>
          <a:bodyPr/>
          <a:lstStyle/>
          <a:p>
            <a:r>
              <a:rPr lang="en-US" altLang="zh-CN" dirty="0"/>
              <a:t>Example: NAND gate in physical layout</a:t>
            </a:r>
            <a:endParaRPr lang="zh-CN" altLang="en-US" dirty="0"/>
          </a:p>
        </p:txBody>
      </p:sp>
      <p:pic>
        <p:nvPicPr>
          <p:cNvPr id="11" name="图片 10">
            <a:extLst>
              <a:ext uri="{FF2B5EF4-FFF2-40B4-BE49-F238E27FC236}">
                <a16:creationId xmlns:a16="http://schemas.microsoft.com/office/drawing/2014/main" id="{51EC5262-9DB3-4FB6-A970-91148CA55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496945"/>
            <a:ext cx="3052966" cy="4968552"/>
          </a:xfrm>
          <a:prstGeom prst="rect">
            <a:avLst/>
          </a:prstGeom>
        </p:spPr>
      </p:pic>
      <p:pic>
        <p:nvPicPr>
          <p:cNvPr id="13" name="图片 12">
            <a:extLst>
              <a:ext uri="{FF2B5EF4-FFF2-40B4-BE49-F238E27FC236}">
                <a16:creationId xmlns:a16="http://schemas.microsoft.com/office/drawing/2014/main" id="{5F8F72CA-3A2A-4865-84FB-0A13E4D615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101055"/>
            <a:ext cx="2428875" cy="4848225"/>
          </a:xfrm>
          <a:prstGeom prst="rect">
            <a:avLst/>
          </a:prstGeom>
        </p:spPr>
      </p:pic>
      <p:sp>
        <p:nvSpPr>
          <p:cNvPr id="7" name="文本框 6">
            <a:extLst>
              <a:ext uri="{FF2B5EF4-FFF2-40B4-BE49-F238E27FC236}">
                <a16:creationId xmlns:a16="http://schemas.microsoft.com/office/drawing/2014/main" id="{7E37780B-3F73-4D91-A480-D3B8438B377A}"/>
              </a:ext>
            </a:extLst>
          </p:cNvPr>
          <p:cNvSpPr txBox="1"/>
          <p:nvPr/>
        </p:nvSpPr>
        <p:spPr>
          <a:xfrm>
            <a:off x="4283968" y="5949280"/>
            <a:ext cx="4499992" cy="646331"/>
          </a:xfrm>
          <a:prstGeom prst="rect">
            <a:avLst/>
          </a:prstGeom>
          <a:noFill/>
        </p:spPr>
        <p:txBody>
          <a:bodyPr wrap="square" rtlCol="0">
            <a:spAutoFit/>
          </a:bodyPr>
          <a:lstStyle/>
          <a:p>
            <a:r>
              <a:rPr lang="en-US" altLang="zh-CN" dirty="0"/>
              <a:t>The </a:t>
            </a:r>
            <a:r>
              <a:rPr lang="en-US" altLang="zh-CN" dirty="0">
                <a:hlinkClick r:id="rId4" tooltip="Physical layout"/>
              </a:rPr>
              <a:t>physical layout</a:t>
            </a:r>
            <a:r>
              <a:rPr lang="en-US" altLang="zh-CN" dirty="0"/>
              <a:t> of a NAND circuit. The larger regions of N-type diffusion and P-type diffusion are part of the transistors. The two smaller regions on the left are taps to prevent </a:t>
            </a:r>
            <a:r>
              <a:rPr lang="en-US" altLang="zh-CN" dirty="0" err="1">
                <a:hlinkClick r:id="rId5" tooltip="Latchup"/>
              </a:rPr>
              <a:t>latchup</a:t>
            </a:r>
            <a:r>
              <a:rPr lang="en-US" altLang="zh-CN" dirty="0"/>
              <a:t>.</a:t>
            </a:r>
            <a:endParaRPr lang="zh-CN" altLang="en-US" dirty="0"/>
          </a:p>
        </p:txBody>
      </p:sp>
      <p:sp>
        <p:nvSpPr>
          <p:cNvPr id="8" name="文本框 7">
            <a:extLst>
              <a:ext uri="{FF2B5EF4-FFF2-40B4-BE49-F238E27FC236}">
                <a16:creationId xmlns:a16="http://schemas.microsoft.com/office/drawing/2014/main" id="{1CE9BE5A-5475-4C1E-87AD-3F04B21E299C}"/>
              </a:ext>
            </a:extLst>
          </p:cNvPr>
          <p:cNvSpPr txBox="1"/>
          <p:nvPr/>
        </p:nvSpPr>
        <p:spPr>
          <a:xfrm>
            <a:off x="159389" y="999435"/>
            <a:ext cx="4235711" cy="461665"/>
          </a:xfrm>
          <a:prstGeom prst="rect">
            <a:avLst/>
          </a:prstGeom>
          <a:noFill/>
        </p:spPr>
        <p:txBody>
          <a:bodyPr wrap="none" rtlCol="0">
            <a:spAutoFit/>
          </a:bodyPr>
          <a:lstStyle/>
          <a:p>
            <a:r>
              <a:rPr lang="en-US" altLang="zh-CN" sz="2400" b="1" baseline="0" dirty="0">
                <a:latin typeface="微软雅黑" panose="020B0503020204020204" pitchFamily="34" charset="-122"/>
                <a:ea typeface="微软雅黑" panose="020B0503020204020204" pitchFamily="34" charset="-122"/>
              </a:rPr>
              <a:t>NAND gate in CMOS logic</a:t>
            </a:r>
            <a:endParaRPr lang="zh-CN" altLang="en-US" sz="2400" b="1" baseline="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62921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9039C0DB-F01C-4C61-8EEF-0E1B31DCDD39}" type="datetime1">
              <a:rPr lang="zh-CN" altLang="en-US" sz="1400" b="0" smtClean="0">
                <a:ea typeface="宋体" panose="02010600030101010101" pitchFamily="2" charset="-122"/>
              </a:rPr>
              <a:pPr>
                <a:spcBef>
                  <a:spcPct val="0"/>
                </a:spcBef>
                <a:buFontTx/>
                <a:buNone/>
              </a:pPr>
              <a:t>2023/9/26</a:t>
            </a:fld>
            <a:endParaRPr lang="en-US" altLang="zh-CN" sz="1400" b="0">
              <a:ea typeface="宋体" panose="02010600030101010101" pitchFamily="2" charset="-122"/>
            </a:endParaRPr>
          </a:p>
        </p:txBody>
      </p:sp>
      <p:sp>
        <p:nvSpPr>
          <p:cNvPr id="32771"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79C4F361-8DD8-4E52-BC4E-ACB848364DB9}" type="slidenum">
              <a:rPr lang="en-US" altLang="zh-CN" sz="1400" b="0" smtClean="0">
                <a:ea typeface="宋体" panose="02010600030101010101" pitchFamily="2" charset="-122"/>
              </a:rPr>
              <a:pPr>
                <a:spcBef>
                  <a:spcPct val="0"/>
                </a:spcBef>
                <a:buFontTx/>
                <a:buNone/>
              </a:pPr>
              <a:t>32</a:t>
            </a:fld>
            <a:endParaRPr lang="en-US" altLang="zh-CN" sz="1400" b="0">
              <a:ea typeface="宋体" panose="02010600030101010101" pitchFamily="2" charset="-122"/>
            </a:endParaRPr>
          </a:p>
        </p:txBody>
      </p:sp>
      <p:sp>
        <p:nvSpPr>
          <p:cNvPr id="32772" name="Rectangle 2"/>
          <p:cNvSpPr>
            <a:spLocks noGrp="1" noChangeArrowheads="1"/>
          </p:cNvSpPr>
          <p:nvPr>
            <p:ph type="title" idx="4294967295"/>
          </p:nvPr>
        </p:nvSpPr>
        <p:spPr/>
        <p:txBody>
          <a:bodyPr/>
          <a:lstStyle/>
          <a:p>
            <a:r>
              <a:rPr lang="en-US" altLang="zh-CN" dirty="0">
                <a:ea typeface="宋体" panose="02010600030101010101" pitchFamily="2" charset="-122"/>
              </a:rPr>
              <a:t>AND Gate</a:t>
            </a:r>
          </a:p>
        </p:txBody>
      </p:sp>
      <p:sp>
        <p:nvSpPr>
          <p:cNvPr id="32773" name="Text Box 3"/>
          <p:cNvSpPr txBox="1">
            <a:spLocks noChangeArrowheads="1"/>
          </p:cNvSpPr>
          <p:nvPr/>
        </p:nvSpPr>
        <p:spPr bwMode="auto">
          <a:xfrm>
            <a:off x="5754688" y="4800600"/>
            <a:ext cx="32099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b="0" i="1" baseline="0">
                <a:ea typeface="宋体" panose="02010600030101010101" pitchFamily="2" charset="-122"/>
              </a:rPr>
              <a:t>Add inverter to NAND.</a:t>
            </a:r>
          </a:p>
        </p:txBody>
      </p:sp>
      <p:graphicFrame>
        <p:nvGraphicFramePr>
          <p:cNvPr id="104453" name="Group 5"/>
          <p:cNvGraphicFramePr>
            <a:graphicFrameLocks noGrp="1"/>
          </p:cNvGraphicFramePr>
          <p:nvPr/>
        </p:nvGraphicFramePr>
        <p:xfrm>
          <a:off x="6804248" y="1255561"/>
          <a:ext cx="1676400" cy="22098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4318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A</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B</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C</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3"/>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32792" name="Picture 37" descr="ch03-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52308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表格 1">
            <a:extLst>
              <a:ext uri="{FF2B5EF4-FFF2-40B4-BE49-F238E27FC236}">
                <a16:creationId xmlns:a16="http://schemas.microsoft.com/office/drawing/2014/main" id="{E1A8BECC-3307-4F29-9762-4E08DD67CF03}"/>
              </a:ext>
            </a:extLst>
          </p:cNvPr>
          <p:cNvGraphicFramePr>
            <a:graphicFrameLocks noGrp="1"/>
          </p:cNvGraphicFramePr>
          <p:nvPr>
            <p:extLst>
              <p:ext uri="{D42A27DB-BD31-4B8C-83A1-F6EECF244321}">
                <p14:modId xmlns:p14="http://schemas.microsoft.com/office/powerpoint/2010/main" val="1089654077"/>
              </p:ext>
            </p:extLst>
          </p:nvPr>
        </p:nvGraphicFramePr>
        <p:xfrm>
          <a:off x="6012160" y="1124743"/>
          <a:ext cx="2862411" cy="2385486"/>
        </p:xfrm>
        <a:graphic>
          <a:graphicData uri="http://schemas.openxmlformats.org/drawingml/2006/table">
            <a:tbl>
              <a:tblPr/>
              <a:tblGrid>
                <a:gridCol w="954137">
                  <a:extLst>
                    <a:ext uri="{9D8B030D-6E8A-4147-A177-3AD203B41FA5}">
                      <a16:colId xmlns:a16="http://schemas.microsoft.com/office/drawing/2014/main" val="1874019116"/>
                    </a:ext>
                  </a:extLst>
                </a:gridCol>
                <a:gridCol w="713755">
                  <a:extLst>
                    <a:ext uri="{9D8B030D-6E8A-4147-A177-3AD203B41FA5}">
                      <a16:colId xmlns:a16="http://schemas.microsoft.com/office/drawing/2014/main" val="2499409451"/>
                    </a:ext>
                  </a:extLst>
                </a:gridCol>
                <a:gridCol w="1194519">
                  <a:extLst>
                    <a:ext uri="{9D8B030D-6E8A-4147-A177-3AD203B41FA5}">
                      <a16:colId xmlns:a16="http://schemas.microsoft.com/office/drawing/2014/main" val="1634510021"/>
                    </a:ext>
                  </a:extLst>
                </a:gridCol>
              </a:tblGrid>
              <a:tr h="397581">
                <a:tc gridSpan="2">
                  <a:txBody>
                    <a:bodyPr/>
                    <a:lstStyle/>
                    <a:p>
                      <a:pPr algn="ctr"/>
                      <a:r>
                        <a:rPr lang="en-US" b="1" dirty="0">
                          <a:effectLst/>
                          <a:latin typeface="微软雅黑" panose="020B0503020204020204" pitchFamily="34" charset="-122"/>
                          <a:ea typeface="微软雅黑" panose="020B0503020204020204" pitchFamily="34" charset="-122"/>
                        </a:rPr>
                        <a:t>INPUT</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tc hMerge="1">
                  <a:txBody>
                    <a:bodyPr/>
                    <a:lstStyle/>
                    <a:p>
                      <a:endParaRPr lang="zh-CN" altLang="en-US"/>
                    </a:p>
                  </a:txBody>
                  <a:tcPr/>
                </a:tc>
                <a:tc>
                  <a:txBody>
                    <a:bodyPr/>
                    <a:lstStyle/>
                    <a:p>
                      <a:pPr algn="ctr"/>
                      <a:r>
                        <a:rPr lang="en-US" b="1" dirty="0">
                          <a:effectLst/>
                          <a:latin typeface="微软雅黑" panose="020B0503020204020204" pitchFamily="34" charset="-122"/>
                          <a:ea typeface="微软雅黑" panose="020B0503020204020204" pitchFamily="34" charset="-122"/>
                        </a:rPr>
                        <a:t>OUTPUT</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2441731312"/>
                  </a:ext>
                </a:extLst>
              </a:tr>
              <a:tr h="397581">
                <a:tc>
                  <a:txBody>
                    <a:bodyPr/>
                    <a:lstStyle/>
                    <a:p>
                      <a:pPr algn="ctr"/>
                      <a:r>
                        <a:rPr lang="en-US" b="1">
                          <a:effectLst/>
                          <a:latin typeface="微软雅黑" panose="020B0503020204020204" pitchFamily="34" charset="-122"/>
                          <a:ea typeface="微软雅黑" panose="020B0503020204020204" pitchFamily="34" charset="-122"/>
                        </a:rPr>
                        <a:t>A</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EEFF"/>
                    </a:solidFill>
                  </a:tcPr>
                </a:tc>
                <a:tc>
                  <a:txBody>
                    <a:bodyPr/>
                    <a:lstStyle/>
                    <a:p>
                      <a:pPr algn="ctr"/>
                      <a:r>
                        <a:rPr lang="en-US" b="1" dirty="0">
                          <a:effectLst/>
                          <a:latin typeface="微软雅黑" panose="020B0503020204020204" pitchFamily="34" charset="-122"/>
                          <a:ea typeface="微软雅黑" panose="020B0503020204020204" pitchFamily="34" charset="-122"/>
                        </a:rPr>
                        <a:t>B</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EEFF"/>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C</a:t>
                      </a:r>
                      <a:endParaRPr lang="en-US" b="1" dirty="0">
                        <a:effectLst/>
                        <a:latin typeface="微软雅黑" panose="020B0503020204020204" pitchFamily="34" charset="-122"/>
                        <a:ea typeface="微软雅黑" panose="020B0503020204020204" pitchFamily="34" charset="-122"/>
                      </a:endParaRP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EEFF"/>
                    </a:solidFill>
                  </a:tcPr>
                </a:tc>
                <a:extLst>
                  <a:ext uri="{0D108BD9-81ED-4DB2-BD59-A6C34878D82A}">
                    <a16:rowId xmlns:a16="http://schemas.microsoft.com/office/drawing/2014/main" val="653162512"/>
                  </a:ext>
                </a:extLst>
              </a:tr>
              <a:tr h="397581">
                <a:tc>
                  <a:txBody>
                    <a:bodyPr/>
                    <a:lstStyle/>
                    <a:p>
                      <a:pPr algn="ctr"/>
                      <a:r>
                        <a:rPr lang="en-US" altLang="zh-CN" b="1">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extLst>
                  <a:ext uri="{0D108BD9-81ED-4DB2-BD59-A6C34878D82A}">
                    <a16:rowId xmlns:a16="http://schemas.microsoft.com/office/drawing/2014/main" val="1183674435"/>
                  </a:ext>
                </a:extLst>
              </a:tr>
              <a:tr h="397581">
                <a:tc>
                  <a:txBody>
                    <a:bodyPr/>
                    <a:lstStyle/>
                    <a:p>
                      <a:pPr algn="ctr"/>
                      <a:r>
                        <a:rPr lang="en-US" altLang="zh-CN" b="1">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extLst>
                  <a:ext uri="{0D108BD9-81ED-4DB2-BD59-A6C34878D82A}">
                    <a16:rowId xmlns:a16="http://schemas.microsoft.com/office/drawing/2014/main" val="3265340784"/>
                  </a:ext>
                </a:extLst>
              </a:tr>
              <a:tr h="397581">
                <a:tc>
                  <a:txBody>
                    <a:bodyPr/>
                    <a:lstStyle/>
                    <a:p>
                      <a:pPr algn="ctr"/>
                      <a:r>
                        <a:rPr lang="en-US" altLang="zh-CN" b="1">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0</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extLst>
                  <a:ext uri="{0D108BD9-81ED-4DB2-BD59-A6C34878D82A}">
                    <a16:rowId xmlns:a16="http://schemas.microsoft.com/office/drawing/2014/main" val="3389734484"/>
                  </a:ext>
                </a:extLst>
              </a:tr>
              <a:tr h="397581">
                <a:tc>
                  <a:txBody>
                    <a:bodyPr/>
                    <a:lstStyle/>
                    <a:p>
                      <a:pPr algn="ctr"/>
                      <a:r>
                        <a:rPr lang="en-US" altLang="zh-CN" b="1">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tc>
                  <a:txBody>
                    <a:bodyPr/>
                    <a:lstStyle/>
                    <a:p>
                      <a:pPr algn="ctr"/>
                      <a:r>
                        <a:rPr lang="en-US" altLang="zh-CN" b="1" dirty="0">
                          <a:effectLst/>
                          <a:latin typeface="微软雅黑" panose="020B0503020204020204" pitchFamily="34" charset="-122"/>
                          <a:ea typeface="微软雅黑" panose="020B0503020204020204" pitchFamily="34" charset="-122"/>
                        </a:rPr>
                        <a:t>1</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DDFFDD"/>
                    </a:solidFill>
                  </a:tcPr>
                </a:tc>
                <a:extLst>
                  <a:ext uri="{0D108BD9-81ED-4DB2-BD59-A6C34878D82A}">
                    <a16:rowId xmlns:a16="http://schemas.microsoft.com/office/drawing/2014/main" val="2110956900"/>
                  </a:ext>
                </a:extLst>
              </a:tr>
            </a:tbl>
          </a:graphicData>
        </a:graphic>
      </p:graphicFrame>
    </p:spTree>
    <p:extLst>
      <p:ext uri="{BB962C8B-B14F-4D97-AF65-F5344CB8AC3E}">
        <p14:creationId xmlns:p14="http://schemas.microsoft.com/office/powerpoint/2010/main" val="4135323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Basic Gates</a:t>
            </a:r>
            <a:endParaRPr lang="zh-CN" altLang="en-US" dirty="0"/>
          </a:p>
        </p:txBody>
      </p:sp>
      <p:sp>
        <p:nvSpPr>
          <p:cNvPr id="3" name="内容占位符 2"/>
          <p:cNvSpPr>
            <a:spLocks noGrp="1"/>
          </p:cNvSpPr>
          <p:nvPr>
            <p:ph idx="1"/>
          </p:nvPr>
        </p:nvSpPr>
        <p:spPr/>
        <p:txBody>
          <a:bodyPr/>
          <a:lstStyle/>
          <a:p>
            <a:r>
              <a:rPr lang="en-US" altLang="zh-CN" dirty="0"/>
              <a:t>From Now on……Gates</a:t>
            </a:r>
          </a:p>
          <a:p>
            <a:pPr lvl="1"/>
            <a:r>
              <a:rPr lang="en-US" altLang="zh-CN" dirty="0"/>
              <a:t>Covered transistors mostly so that you know they exist</a:t>
            </a:r>
          </a:p>
          <a:p>
            <a:pPr lvl="1"/>
            <a:r>
              <a:rPr lang="en-US" altLang="zh-CN" dirty="0"/>
              <a:t>Note: “Logic Gate” not related to “Gate” of transistors</a:t>
            </a:r>
          </a:p>
          <a:p>
            <a:r>
              <a:rPr lang="en-US" altLang="zh-CN" dirty="0"/>
              <a:t>Will study implementation in terms of gates</a:t>
            </a:r>
          </a:p>
          <a:p>
            <a:pPr lvl="1"/>
            <a:r>
              <a:rPr lang="en-US" altLang="zh-CN" dirty="0"/>
              <a:t>Circuits that implement Boolean functions</a:t>
            </a:r>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r>
              <a:rPr lang="en-US" altLang="zh-CN" dirty="0"/>
              <a:t>More complicated gates from transistors possible</a:t>
            </a:r>
          </a:p>
          <a:p>
            <a:pPr lvl="1"/>
            <a:r>
              <a:rPr lang="en-US" altLang="zh-CN" dirty="0"/>
              <a:t>XOR, Multiple-input AND-OR-Invert (AOI) gates</a:t>
            </a:r>
            <a:endParaRPr lang="zh-CN" altLang="en-US" dirty="0"/>
          </a:p>
        </p:txBody>
      </p:sp>
      <p:sp>
        <p:nvSpPr>
          <p:cNvPr id="4" name="日期占位符 3"/>
          <p:cNvSpPr>
            <a:spLocks noGrp="1"/>
          </p:cNvSpPr>
          <p:nvPr>
            <p:ph type="dt" sz="half" idx="10"/>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5D6852E4-6DA7-4374-8FF6-63115898C9DD}"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l" defTabSz="914400" rtl="0" eaLnBrk="0" fontAlgn="base" latinLnBrk="0" hangingPunct="0">
                <a:lnSpc>
                  <a:spcPct val="100000"/>
                </a:lnSpc>
                <a:spcBef>
                  <a:spcPct val="0"/>
                </a:spcBef>
                <a:spcAft>
                  <a:spcPct val="0"/>
                </a:spcAft>
                <a:buClrTx/>
                <a:buSzTx/>
                <a:buFontTx/>
                <a:buNone/>
                <a:tabLst/>
                <a:defRPr/>
              </a:pPr>
              <a:t>2023/9/26</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4C1541B-4E3D-4C80-9501-35E2168DC009}"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6" name="Picture 21" descr="ch03-ga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3458036"/>
            <a:ext cx="3296522" cy="241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7198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181CA1DB-055B-40FE-B16F-FFAB5D437E68}" type="datetime1">
              <a:rPr lang="zh-CN" altLang="en-US" sz="1400" b="0" smtClean="0">
                <a:ea typeface="宋体" panose="02010600030101010101" pitchFamily="2" charset="-122"/>
              </a:rPr>
              <a:pPr>
                <a:spcBef>
                  <a:spcPct val="0"/>
                </a:spcBef>
                <a:buFontTx/>
                <a:buNone/>
              </a:pPr>
              <a:t>2023/9/26</a:t>
            </a:fld>
            <a:endParaRPr lang="en-US" altLang="zh-CN" sz="1400" b="0">
              <a:ea typeface="宋体" panose="02010600030101010101" pitchFamily="2" charset="-122"/>
            </a:endParaRPr>
          </a:p>
        </p:txBody>
      </p:sp>
      <p:sp>
        <p:nvSpPr>
          <p:cNvPr id="36867"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FE524F50-9800-4CEC-BD08-B52B99812480}" type="slidenum">
              <a:rPr lang="en-US" altLang="zh-CN" sz="1400" b="0" smtClean="0">
                <a:ea typeface="宋体" panose="02010600030101010101" pitchFamily="2" charset="-122"/>
              </a:rPr>
              <a:pPr>
                <a:spcBef>
                  <a:spcPct val="0"/>
                </a:spcBef>
                <a:buFontTx/>
                <a:buNone/>
              </a:pPr>
              <a:t>34</a:t>
            </a:fld>
            <a:endParaRPr lang="en-US" altLang="zh-CN" sz="1400" b="0">
              <a:ea typeface="宋体" panose="02010600030101010101" pitchFamily="2" charset="-122"/>
            </a:endParaRPr>
          </a:p>
        </p:txBody>
      </p:sp>
      <p:sp>
        <p:nvSpPr>
          <p:cNvPr id="36868" name="Rectangle 2"/>
          <p:cNvSpPr>
            <a:spLocks noGrp="1" noChangeArrowheads="1"/>
          </p:cNvSpPr>
          <p:nvPr>
            <p:ph type="title" idx="4294967295"/>
          </p:nvPr>
        </p:nvSpPr>
        <p:spPr/>
        <p:txBody>
          <a:bodyPr/>
          <a:lstStyle/>
          <a:p>
            <a:r>
              <a:rPr lang="en-US" altLang="zh-CN">
                <a:ea typeface="宋体" panose="02010600030101010101" pitchFamily="2" charset="-122"/>
              </a:rPr>
              <a:t>Practice</a:t>
            </a:r>
          </a:p>
        </p:txBody>
      </p:sp>
      <p:sp>
        <p:nvSpPr>
          <p:cNvPr id="36869" name="Rectangle 3"/>
          <p:cNvSpPr>
            <a:spLocks noGrp="1" noChangeArrowheads="1"/>
          </p:cNvSpPr>
          <p:nvPr>
            <p:ph type="body" idx="4294967295"/>
          </p:nvPr>
        </p:nvSpPr>
        <p:spPr/>
        <p:txBody>
          <a:bodyPr/>
          <a:lstStyle/>
          <a:p>
            <a:pPr marL="0" indent="0">
              <a:buFont typeface="Wingdings" panose="05000000000000000000" pitchFamily="2" charset="2"/>
              <a:buNone/>
            </a:pPr>
            <a:r>
              <a:rPr lang="en-US" altLang="zh-CN">
                <a:ea typeface="宋体" panose="02010600030101010101" pitchFamily="2" charset="-122"/>
              </a:rPr>
              <a:t>Implement a 3-input NOR gate with CMOS.</a:t>
            </a:r>
          </a:p>
        </p:txBody>
      </p:sp>
    </p:spTree>
    <p:extLst>
      <p:ext uri="{BB962C8B-B14F-4D97-AF65-F5344CB8AC3E}">
        <p14:creationId xmlns:p14="http://schemas.microsoft.com/office/powerpoint/2010/main" val="3776822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C5FD3A76-DFAD-4CE3-8069-41A191702680}" type="datetime1">
              <a:rPr lang="zh-CN" altLang="en-US" sz="1400" b="0" smtClean="0">
                <a:ea typeface="宋体" panose="02010600030101010101" pitchFamily="2" charset="-122"/>
              </a:rPr>
              <a:pPr>
                <a:spcBef>
                  <a:spcPct val="0"/>
                </a:spcBef>
                <a:buFontTx/>
                <a:buNone/>
              </a:pPr>
              <a:t>2023/9/26</a:t>
            </a:fld>
            <a:endParaRPr lang="en-US" altLang="zh-CN" sz="1400" b="0">
              <a:ea typeface="宋体" panose="02010600030101010101" pitchFamily="2" charset="-122"/>
            </a:endParaRPr>
          </a:p>
        </p:txBody>
      </p:sp>
      <p:sp>
        <p:nvSpPr>
          <p:cNvPr id="39939"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98F6E8A4-7A35-47ED-9988-F18580DE94BA}" type="slidenum">
              <a:rPr lang="en-US" altLang="zh-CN" sz="1400" b="0" smtClean="0">
                <a:ea typeface="宋体" panose="02010600030101010101" pitchFamily="2" charset="-122"/>
              </a:rPr>
              <a:pPr>
                <a:spcBef>
                  <a:spcPct val="0"/>
                </a:spcBef>
                <a:buFontTx/>
                <a:buNone/>
              </a:pPr>
              <a:t>35</a:t>
            </a:fld>
            <a:endParaRPr lang="en-US" altLang="zh-CN" sz="1400" b="0">
              <a:ea typeface="宋体" panose="02010600030101010101" pitchFamily="2" charset="-122"/>
            </a:endParaRPr>
          </a:p>
        </p:txBody>
      </p:sp>
      <p:sp>
        <p:nvSpPr>
          <p:cNvPr id="39940" name="Rectangle 2"/>
          <p:cNvSpPr>
            <a:spLocks noGrp="1" noChangeArrowheads="1"/>
          </p:cNvSpPr>
          <p:nvPr>
            <p:ph type="title" idx="4294967295"/>
          </p:nvPr>
        </p:nvSpPr>
        <p:spPr/>
        <p:txBody>
          <a:bodyPr/>
          <a:lstStyle/>
          <a:p>
            <a:r>
              <a:rPr lang="en-US" altLang="zh-CN">
                <a:ea typeface="宋体" panose="02010600030101010101" pitchFamily="2" charset="-122"/>
              </a:rPr>
              <a:t>Practice</a:t>
            </a:r>
          </a:p>
        </p:txBody>
      </p:sp>
      <p:graphicFrame>
        <p:nvGraphicFramePr>
          <p:cNvPr id="62522" name="Group 58"/>
          <p:cNvGraphicFramePr>
            <a:graphicFrameLocks noGrp="1"/>
          </p:cNvGraphicFramePr>
          <p:nvPr/>
        </p:nvGraphicFramePr>
        <p:xfrm>
          <a:off x="468313" y="1268413"/>
          <a:ext cx="1524000" cy="22098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tblGrid>
              <a:tr h="4318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rPr>
                        <a:t>A</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rPr>
                        <a:t>B</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rPr>
                        <a:t>C</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3"/>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58525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日期占位符 3"/>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57283649-6384-49F4-B585-9C14AE023C02}" type="datetime1">
              <a:rPr lang="zh-CN" altLang="en-US" sz="1400" b="0" smtClean="0">
                <a:ea typeface="宋体" panose="02010600030101010101" pitchFamily="2" charset="-122"/>
              </a:rPr>
              <a:pPr>
                <a:spcBef>
                  <a:spcPct val="0"/>
                </a:spcBef>
                <a:buFontTx/>
                <a:buNone/>
              </a:pPr>
              <a:t>2023/9/26</a:t>
            </a:fld>
            <a:endParaRPr lang="en-US" altLang="zh-CN" sz="1400" b="0">
              <a:ea typeface="宋体" panose="02010600030101010101" pitchFamily="2" charset="-122"/>
            </a:endParaRPr>
          </a:p>
        </p:txBody>
      </p:sp>
      <p:sp>
        <p:nvSpPr>
          <p:cNvPr id="35843" name="灯片编号占位符 5"/>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EAD46495-667A-4856-93F7-6DF06A3AF52D}" type="slidenum">
              <a:rPr lang="en-US" altLang="zh-CN" sz="1400" b="0" smtClean="0">
                <a:ea typeface="宋体" panose="02010600030101010101" pitchFamily="2" charset="-122"/>
              </a:rPr>
              <a:pPr>
                <a:spcBef>
                  <a:spcPct val="0"/>
                </a:spcBef>
                <a:buFontTx/>
                <a:buNone/>
              </a:pPr>
              <a:t>36</a:t>
            </a:fld>
            <a:endParaRPr lang="en-US" altLang="zh-CN" sz="1400" b="0">
              <a:ea typeface="宋体" panose="02010600030101010101" pitchFamily="2" charset="-122"/>
            </a:endParaRPr>
          </a:p>
        </p:txBody>
      </p:sp>
      <p:sp>
        <p:nvSpPr>
          <p:cNvPr id="35844" name="Rectangle 2"/>
          <p:cNvSpPr>
            <a:spLocks noGrp="1" noChangeArrowheads="1"/>
          </p:cNvSpPr>
          <p:nvPr>
            <p:ph type="title"/>
          </p:nvPr>
        </p:nvSpPr>
        <p:spPr/>
        <p:txBody>
          <a:bodyPr/>
          <a:lstStyle/>
          <a:p>
            <a:r>
              <a:rPr lang="en-US" altLang="zh-CN">
                <a:ea typeface="宋体" panose="02010600030101010101" pitchFamily="2" charset="-122"/>
              </a:rPr>
              <a:t>More than 2 Inputs?</a:t>
            </a:r>
            <a:endParaRPr lang="zh-CN" altLang="en-US">
              <a:ea typeface="宋体" panose="02010600030101010101" pitchFamily="2" charset="-122"/>
            </a:endParaRPr>
          </a:p>
        </p:txBody>
      </p:sp>
      <p:sp>
        <p:nvSpPr>
          <p:cNvPr id="35845" name="Rectangle 3"/>
          <p:cNvSpPr>
            <a:spLocks noGrp="1" noChangeArrowheads="1"/>
          </p:cNvSpPr>
          <p:nvPr>
            <p:ph type="body" idx="1"/>
          </p:nvPr>
        </p:nvSpPr>
        <p:spPr/>
        <p:txBody>
          <a:bodyPr/>
          <a:lstStyle/>
          <a:p>
            <a:r>
              <a:rPr lang="en-US" altLang="zh-CN">
                <a:ea typeface="宋体" panose="02010600030101010101" pitchFamily="2" charset="-122"/>
              </a:rPr>
              <a:t>AND/OR can take any number of inputs.</a:t>
            </a:r>
          </a:p>
          <a:p>
            <a:pPr lvl="1"/>
            <a:r>
              <a:rPr lang="en-US" altLang="zh-CN"/>
              <a:t>AND = 1 if all inputs are 1.</a:t>
            </a:r>
          </a:p>
          <a:p>
            <a:pPr lvl="1"/>
            <a:r>
              <a:rPr lang="en-US" altLang="zh-CN"/>
              <a:t>OR = 1 if any input is 1.</a:t>
            </a:r>
          </a:p>
          <a:p>
            <a:pPr lvl="1"/>
            <a:r>
              <a:rPr lang="en-US" altLang="zh-CN"/>
              <a:t>Similar for NAND/NOR.</a:t>
            </a:r>
            <a:endParaRPr lang="en-US" altLang="zh-CN">
              <a:ea typeface="宋体" panose="02010600030101010101" pitchFamily="2" charset="-122"/>
            </a:endParaRPr>
          </a:p>
          <a:p>
            <a:r>
              <a:rPr lang="en-US" altLang="zh-CN">
                <a:ea typeface="宋体" panose="02010600030101010101" pitchFamily="2" charset="-122"/>
              </a:rPr>
              <a:t>Can implement with multiple two-input gates,</a:t>
            </a:r>
            <a:br>
              <a:rPr lang="en-US" altLang="zh-CN">
                <a:ea typeface="宋体" panose="02010600030101010101" pitchFamily="2" charset="-122"/>
              </a:rPr>
            </a:br>
            <a:r>
              <a:rPr lang="en-US" altLang="zh-CN">
                <a:ea typeface="宋体" panose="02010600030101010101" pitchFamily="2" charset="-122"/>
              </a:rPr>
              <a:t>or with single CMOS circuit.</a:t>
            </a:r>
          </a:p>
          <a:p>
            <a:endParaRPr lang="zh-CN" altLang="en-US"/>
          </a:p>
        </p:txBody>
      </p:sp>
      <p:pic>
        <p:nvPicPr>
          <p:cNvPr id="35846" name="Picture 1034" descr="ch03-3inpu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3721894"/>
            <a:ext cx="3427289"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3"/>
          <a:stretch>
            <a:fillRect/>
          </a:stretch>
        </p:blipFill>
        <p:spPr>
          <a:xfrm>
            <a:off x="4648200" y="4955332"/>
            <a:ext cx="3663600" cy="1138134"/>
          </a:xfrm>
          <a:prstGeom prst="rect">
            <a:avLst/>
          </a:prstGeom>
        </p:spPr>
      </p:pic>
    </p:spTree>
    <p:extLst>
      <p:ext uri="{BB962C8B-B14F-4D97-AF65-F5344CB8AC3E}">
        <p14:creationId xmlns:p14="http://schemas.microsoft.com/office/powerpoint/2010/main" val="38304093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Visual Shorthand for Multi-bit Gates</a:t>
            </a:r>
            <a:endParaRPr lang="en-US" altLang="zh-CN" b="0"/>
          </a:p>
        </p:txBody>
      </p:sp>
      <p:sp>
        <p:nvSpPr>
          <p:cNvPr id="3" name="内容占位符 2"/>
          <p:cNvSpPr>
            <a:spLocks noGrp="1"/>
          </p:cNvSpPr>
          <p:nvPr>
            <p:ph idx="1"/>
          </p:nvPr>
        </p:nvSpPr>
        <p:spPr/>
        <p:txBody>
          <a:bodyPr/>
          <a:lstStyle/>
          <a:p>
            <a:r>
              <a:rPr lang="en-US" altLang="zh-CN" dirty="0"/>
              <a:t>Use a cross-hatch mark to group wires</a:t>
            </a:r>
          </a:p>
          <a:p>
            <a:pPr lvl="1"/>
            <a:r>
              <a:rPr lang="en-US" altLang="zh-CN" dirty="0"/>
              <a:t>Example: calculate the AND of a pair of 4-bit numbers</a:t>
            </a:r>
          </a:p>
          <a:p>
            <a:pPr lvl="1"/>
            <a:r>
              <a:rPr lang="en-US" altLang="zh-CN" dirty="0"/>
              <a:t>A3 is “high-order” or “most-significant” bit</a:t>
            </a:r>
          </a:p>
          <a:p>
            <a:pPr lvl="1"/>
            <a:r>
              <a:rPr lang="en-US" altLang="zh-CN" dirty="0"/>
              <a:t>If “A” is 1000, then A</a:t>
            </a:r>
            <a:r>
              <a:rPr lang="en-US" altLang="zh-CN" baseline="-25000" dirty="0"/>
              <a:t>3 </a:t>
            </a:r>
            <a:r>
              <a:rPr lang="en-US" altLang="zh-CN" dirty="0"/>
              <a:t>= 1, A</a:t>
            </a:r>
            <a:r>
              <a:rPr lang="en-US" altLang="zh-CN" baseline="-25000" dirty="0"/>
              <a:t>2</a:t>
            </a:r>
            <a:r>
              <a:rPr lang="en-US" altLang="zh-CN" dirty="0"/>
              <a:t> = 0, A</a:t>
            </a:r>
            <a:r>
              <a:rPr lang="en-US" altLang="zh-CN" baseline="-25000" dirty="0"/>
              <a:t>1</a:t>
            </a:r>
            <a:r>
              <a:rPr lang="en-US" altLang="zh-CN" dirty="0"/>
              <a:t> = 0, A</a:t>
            </a:r>
            <a:r>
              <a:rPr lang="en-US" altLang="zh-CN" baseline="-25000" dirty="0"/>
              <a:t>0</a:t>
            </a:r>
            <a:r>
              <a:rPr lang="en-US" altLang="zh-CN" dirty="0"/>
              <a:t> = 0</a:t>
            </a:r>
            <a:endParaRPr lang="en-US" altLang="zh-CN" b="0" dirty="0"/>
          </a:p>
          <a:p>
            <a:endParaRPr lang="zh-CN" altLang="en-US" dirty="0"/>
          </a:p>
        </p:txBody>
      </p:sp>
      <p:sp>
        <p:nvSpPr>
          <p:cNvPr id="4" name="日期占位符 3"/>
          <p:cNvSpPr>
            <a:spLocks noGrp="1"/>
          </p:cNvSpPr>
          <p:nvPr>
            <p:ph type="dt" sz="half" idx="10"/>
          </p:nvPr>
        </p:nvSpPr>
        <p:spPr/>
        <p:txBody>
          <a:bodyPr/>
          <a:lstStyle/>
          <a:p>
            <a:pPr>
              <a:defRPr/>
            </a:pPr>
            <a:fld id="{5D6852E4-6DA7-4374-8FF6-63115898C9DD}" type="datetime1">
              <a:rPr lang="zh-CN" altLang="en-US" smtClean="0"/>
              <a:pPr>
                <a:defRPr/>
              </a:pPr>
              <a:t>2023/9/26</a:t>
            </a:fld>
            <a:endParaRPr lang="en-US" altLang="zh-CN"/>
          </a:p>
        </p:txBody>
      </p:sp>
      <p:sp>
        <p:nvSpPr>
          <p:cNvPr id="5" name="灯片编号占位符 4"/>
          <p:cNvSpPr>
            <a:spLocks noGrp="1"/>
          </p:cNvSpPr>
          <p:nvPr>
            <p:ph type="sldNum" sz="quarter" idx="12"/>
          </p:nvPr>
        </p:nvSpPr>
        <p:spPr/>
        <p:txBody>
          <a:bodyPr/>
          <a:lstStyle/>
          <a:p>
            <a:pPr>
              <a:defRPr/>
            </a:pPr>
            <a:fld id="{B4C1541B-4E3D-4C80-9501-35E2168DC009}" type="slidenum">
              <a:rPr lang="en-US" altLang="zh-CN" smtClean="0"/>
              <a:pPr>
                <a:defRPr/>
              </a:pPr>
              <a:t>37</a:t>
            </a:fld>
            <a:endParaRPr lang="en-US" altLang="zh-CN"/>
          </a:p>
        </p:txBody>
      </p:sp>
      <p:pic>
        <p:nvPicPr>
          <p:cNvPr id="6" name="图片 5"/>
          <p:cNvPicPr>
            <a:picLocks noChangeAspect="1"/>
          </p:cNvPicPr>
          <p:nvPr/>
        </p:nvPicPr>
        <p:blipFill>
          <a:blip r:embed="rId2"/>
          <a:stretch>
            <a:fillRect/>
          </a:stretch>
        </p:blipFill>
        <p:spPr>
          <a:xfrm>
            <a:off x="1557168" y="3140968"/>
            <a:ext cx="6029664" cy="2952328"/>
          </a:xfrm>
          <a:prstGeom prst="rect">
            <a:avLst/>
          </a:prstGeom>
        </p:spPr>
      </p:pic>
    </p:spTree>
    <p:extLst>
      <p:ext uri="{BB962C8B-B14F-4D97-AF65-F5344CB8AC3E}">
        <p14:creationId xmlns:p14="http://schemas.microsoft.com/office/powerpoint/2010/main" val="14018232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Shorthand for Inverting Signals</a:t>
            </a:r>
            <a:endParaRPr lang="zh-CN" altLang="en-US" dirty="0"/>
          </a:p>
        </p:txBody>
      </p:sp>
      <p:sp>
        <p:nvSpPr>
          <p:cNvPr id="3" name="内容占位符 2"/>
          <p:cNvSpPr>
            <a:spLocks noGrp="1"/>
          </p:cNvSpPr>
          <p:nvPr>
            <p:ph idx="1"/>
          </p:nvPr>
        </p:nvSpPr>
        <p:spPr/>
        <p:txBody>
          <a:bodyPr/>
          <a:lstStyle/>
          <a:p>
            <a:r>
              <a:rPr lang="en-US" altLang="zh-CN" dirty="0"/>
              <a:t>Invert a signal by adding either</a:t>
            </a:r>
          </a:p>
          <a:p>
            <a:pPr lvl="1"/>
            <a:r>
              <a:rPr lang="en-US" altLang="zh-CN" dirty="0"/>
              <a:t>A before/after a gate</a:t>
            </a:r>
          </a:p>
          <a:p>
            <a:pPr lvl="1"/>
            <a:r>
              <a:rPr lang="en-US" altLang="zh-CN" dirty="0"/>
              <a:t>A “bar” over letter</a:t>
            </a:r>
            <a:endParaRPr lang="en-US" altLang="zh-CN" b="0" dirty="0"/>
          </a:p>
          <a:p>
            <a:endParaRPr lang="zh-CN" altLang="en-US" dirty="0"/>
          </a:p>
        </p:txBody>
      </p:sp>
      <p:sp>
        <p:nvSpPr>
          <p:cNvPr id="4" name="日期占位符 3"/>
          <p:cNvSpPr>
            <a:spLocks noGrp="1"/>
          </p:cNvSpPr>
          <p:nvPr>
            <p:ph type="dt" sz="half" idx="10"/>
          </p:nvPr>
        </p:nvSpPr>
        <p:spPr/>
        <p:txBody>
          <a:bodyPr/>
          <a:lstStyle/>
          <a:p>
            <a:pPr>
              <a:defRPr/>
            </a:pPr>
            <a:fld id="{5D6852E4-6DA7-4374-8FF6-63115898C9DD}" type="datetime1">
              <a:rPr lang="zh-CN" altLang="en-US" smtClean="0"/>
              <a:pPr>
                <a:defRPr/>
              </a:pPr>
              <a:t>2023/9/26</a:t>
            </a:fld>
            <a:endParaRPr lang="en-US" altLang="zh-CN"/>
          </a:p>
        </p:txBody>
      </p:sp>
      <p:sp>
        <p:nvSpPr>
          <p:cNvPr id="5" name="灯片编号占位符 4"/>
          <p:cNvSpPr>
            <a:spLocks noGrp="1"/>
          </p:cNvSpPr>
          <p:nvPr>
            <p:ph type="sldNum" sz="quarter" idx="12"/>
          </p:nvPr>
        </p:nvSpPr>
        <p:spPr/>
        <p:txBody>
          <a:bodyPr/>
          <a:lstStyle/>
          <a:p>
            <a:pPr>
              <a:defRPr/>
            </a:pPr>
            <a:fld id="{B4C1541B-4E3D-4C80-9501-35E2168DC009}" type="slidenum">
              <a:rPr lang="en-US" altLang="zh-CN" smtClean="0"/>
              <a:pPr>
                <a:defRPr/>
              </a:pPr>
              <a:t>38</a:t>
            </a:fld>
            <a:endParaRPr lang="en-US" altLang="zh-CN"/>
          </a:p>
        </p:txBody>
      </p:sp>
      <p:grpSp>
        <p:nvGrpSpPr>
          <p:cNvPr id="15" name="组合 14"/>
          <p:cNvGrpSpPr/>
          <p:nvPr/>
        </p:nvGrpSpPr>
        <p:grpSpPr>
          <a:xfrm>
            <a:off x="659712" y="2348880"/>
            <a:ext cx="8005473" cy="3700175"/>
            <a:chOff x="659712" y="2420888"/>
            <a:chExt cx="8005473" cy="3700175"/>
          </a:xfrm>
        </p:grpSpPr>
        <p:pic>
          <p:nvPicPr>
            <p:cNvPr id="6" name="图片 5"/>
            <p:cNvPicPr>
              <a:picLocks noChangeAspect="1"/>
            </p:cNvPicPr>
            <p:nvPr/>
          </p:nvPicPr>
          <p:blipFill>
            <a:blip r:embed="rId2"/>
            <a:stretch>
              <a:fillRect/>
            </a:stretch>
          </p:blipFill>
          <p:spPr>
            <a:xfrm>
              <a:off x="6975869" y="2492896"/>
              <a:ext cx="1689316" cy="3524973"/>
            </a:xfrm>
            <a:prstGeom prst="rect">
              <a:avLst/>
            </a:prstGeom>
          </p:spPr>
        </p:pic>
        <p:pic>
          <p:nvPicPr>
            <p:cNvPr id="7" name="图片 6"/>
            <p:cNvPicPr>
              <a:picLocks noChangeAspect="1"/>
            </p:cNvPicPr>
            <p:nvPr/>
          </p:nvPicPr>
          <p:blipFill>
            <a:blip r:embed="rId3"/>
            <a:stretch>
              <a:fillRect/>
            </a:stretch>
          </p:blipFill>
          <p:spPr>
            <a:xfrm>
              <a:off x="3367218" y="2506779"/>
              <a:ext cx="2697426" cy="3528392"/>
            </a:xfrm>
            <a:prstGeom prst="rect">
              <a:avLst/>
            </a:prstGeom>
          </p:spPr>
        </p:pic>
        <p:pic>
          <p:nvPicPr>
            <p:cNvPr id="8" name="图片 7"/>
            <p:cNvPicPr>
              <a:picLocks noChangeAspect="1"/>
            </p:cNvPicPr>
            <p:nvPr/>
          </p:nvPicPr>
          <p:blipFill>
            <a:blip r:embed="rId4"/>
            <a:stretch>
              <a:fillRect/>
            </a:stretch>
          </p:blipFill>
          <p:spPr>
            <a:xfrm>
              <a:off x="659712" y="2420888"/>
              <a:ext cx="1779200" cy="3700175"/>
            </a:xfrm>
            <a:prstGeom prst="rect">
              <a:avLst/>
            </a:prstGeom>
          </p:spPr>
        </p:pic>
        <p:sp>
          <p:nvSpPr>
            <p:cNvPr id="9" name="右箭头 8"/>
            <p:cNvSpPr/>
            <p:nvPr/>
          </p:nvSpPr>
          <p:spPr bwMode="auto">
            <a:xfrm>
              <a:off x="2602282" y="2569936"/>
              <a:ext cx="648072" cy="43204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25000">
                <a:ln>
                  <a:noFill/>
                </a:ln>
                <a:solidFill>
                  <a:schemeClr val="tx1"/>
                </a:solidFill>
                <a:effectLst/>
                <a:latin typeface="Arial" panose="020B0604020202020204" pitchFamily="34" charset="0"/>
                <a:ea typeface="宋体" panose="02010600030101010101" pitchFamily="2" charset="-122"/>
              </a:endParaRPr>
            </a:p>
          </p:txBody>
        </p:sp>
        <p:sp>
          <p:nvSpPr>
            <p:cNvPr id="10" name="右箭头 9"/>
            <p:cNvSpPr/>
            <p:nvPr/>
          </p:nvSpPr>
          <p:spPr bwMode="auto">
            <a:xfrm>
              <a:off x="2602282" y="3971576"/>
              <a:ext cx="648072" cy="43204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25000">
                <a:ln>
                  <a:noFill/>
                </a:ln>
                <a:solidFill>
                  <a:schemeClr val="tx1"/>
                </a:solidFill>
                <a:effectLst/>
                <a:latin typeface="Arial" panose="020B0604020202020204" pitchFamily="34" charset="0"/>
                <a:ea typeface="宋体" panose="02010600030101010101" pitchFamily="2" charset="-122"/>
              </a:endParaRPr>
            </a:p>
          </p:txBody>
        </p:sp>
        <p:sp>
          <p:nvSpPr>
            <p:cNvPr id="11" name="右箭头 10"/>
            <p:cNvSpPr/>
            <p:nvPr/>
          </p:nvSpPr>
          <p:spPr bwMode="auto">
            <a:xfrm>
              <a:off x="2602282" y="5373216"/>
              <a:ext cx="648072" cy="43204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25000">
                <a:ln>
                  <a:noFill/>
                </a:ln>
                <a:solidFill>
                  <a:schemeClr val="tx1"/>
                </a:solidFill>
                <a:effectLst/>
                <a:latin typeface="Arial" panose="020B0604020202020204" pitchFamily="34" charset="0"/>
                <a:ea typeface="宋体" panose="02010600030101010101" pitchFamily="2" charset="-122"/>
              </a:endParaRPr>
            </a:p>
          </p:txBody>
        </p:sp>
        <p:sp>
          <p:nvSpPr>
            <p:cNvPr id="12" name="右箭头 11"/>
            <p:cNvSpPr/>
            <p:nvPr/>
          </p:nvSpPr>
          <p:spPr bwMode="auto">
            <a:xfrm>
              <a:off x="6084168" y="2641944"/>
              <a:ext cx="648072" cy="43204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25000">
                <a:ln>
                  <a:noFill/>
                </a:ln>
                <a:solidFill>
                  <a:schemeClr val="tx1"/>
                </a:solidFill>
                <a:effectLst/>
                <a:latin typeface="Arial" panose="020B0604020202020204" pitchFamily="34" charset="0"/>
                <a:ea typeface="宋体" panose="02010600030101010101" pitchFamily="2" charset="-122"/>
              </a:endParaRPr>
            </a:p>
          </p:txBody>
        </p:sp>
        <p:sp>
          <p:nvSpPr>
            <p:cNvPr id="13" name="右箭头 12"/>
            <p:cNvSpPr/>
            <p:nvPr/>
          </p:nvSpPr>
          <p:spPr bwMode="auto">
            <a:xfrm>
              <a:off x="6084168" y="4043584"/>
              <a:ext cx="648072" cy="43204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25000">
                <a:ln>
                  <a:noFill/>
                </a:ln>
                <a:solidFill>
                  <a:schemeClr val="tx1"/>
                </a:solidFill>
                <a:effectLst/>
                <a:latin typeface="Arial" panose="020B0604020202020204" pitchFamily="34" charset="0"/>
                <a:ea typeface="宋体" panose="02010600030101010101" pitchFamily="2" charset="-122"/>
              </a:endParaRPr>
            </a:p>
          </p:txBody>
        </p:sp>
        <p:sp>
          <p:nvSpPr>
            <p:cNvPr id="14" name="右箭头 13"/>
            <p:cNvSpPr/>
            <p:nvPr/>
          </p:nvSpPr>
          <p:spPr bwMode="auto">
            <a:xfrm>
              <a:off x="6084168" y="5445224"/>
              <a:ext cx="648072" cy="43204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25000">
                <a:ln>
                  <a:noFill/>
                </a:ln>
                <a:solidFill>
                  <a:schemeClr val="tx1"/>
                </a:solidFill>
                <a:effectLst/>
                <a:latin typeface="Arial" panose="020B0604020202020204" pitchFamily="34" charset="0"/>
                <a:ea typeface="宋体" panose="02010600030101010101" pitchFamily="2" charset="-122"/>
              </a:endParaRPr>
            </a:p>
          </p:txBody>
        </p:sp>
      </p:grpSp>
    </p:spTree>
    <p:extLst>
      <p:ext uri="{BB962C8B-B14F-4D97-AF65-F5344CB8AC3E}">
        <p14:creationId xmlns:p14="http://schemas.microsoft.com/office/powerpoint/2010/main" val="848417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1156496B-A917-4ACA-9F64-D0B4A48224F7}" type="datetime1">
              <a:rPr lang="zh-CN" altLang="en-US" sz="1400" b="0" smtClean="0">
                <a:ea typeface="宋体" panose="02010600030101010101" pitchFamily="2" charset="-122"/>
              </a:rPr>
              <a:pPr>
                <a:spcBef>
                  <a:spcPct val="0"/>
                </a:spcBef>
                <a:buFontTx/>
                <a:buNone/>
              </a:pPr>
              <a:t>2023/9/26</a:t>
            </a:fld>
            <a:endParaRPr lang="en-US" altLang="zh-CN" sz="1400" b="0">
              <a:ea typeface="宋体" panose="02010600030101010101" pitchFamily="2" charset="-122"/>
            </a:endParaRPr>
          </a:p>
        </p:txBody>
      </p:sp>
      <p:sp>
        <p:nvSpPr>
          <p:cNvPr id="37891"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9654F889-D770-43A5-8F74-602C33E5D012}" type="slidenum">
              <a:rPr lang="en-US" altLang="zh-CN" sz="1400" b="0" smtClean="0">
                <a:ea typeface="宋体" panose="02010600030101010101" pitchFamily="2" charset="-122"/>
              </a:rPr>
              <a:pPr>
                <a:spcBef>
                  <a:spcPct val="0"/>
                </a:spcBef>
                <a:buFontTx/>
                <a:buNone/>
              </a:pPr>
              <a:t>39</a:t>
            </a:fld>
            <a:endParaRPr lang="en-US" altLang="zh-CN" sz="1400" b="0">
              <a:ea typeface="宋体" panose="02010600030101010101" pitchFamily="2" charset="-122"/>
            </a:endParaRPr>
          </a:p>
        </p:txBody>
      </p:sp>
      <p:sp>
        <p:nvSpPr>
          <p:cNvPr id="37892" name="Rectangle 2"/>
          <p:cNvSpPr>
            <a:spLocks noGrp="1" noChangeArrowheads="1"/>
          </p:cNvSpPr>
          <p:nvPr>
            <p:ph type="title" idx="4294967295"/>
          </p:nvPr>
        </p:nvSpPr>
        <p:spPr/>
        <p:txBody>
          <a:bodyPr/>
          <a:lstStyle/>
          <a:p>
            <a:r>
              <a:rPr lang="en-US" altLang="zh-CN">
                <a:ea typeface="宋体" panose="02010600030101010101" pitchFamily="2" charset="-122"/>
              </a:rPr>
              <a:t>Logical Completeness</a:t>
            </a:r>
          </a:p>
        </p:txBody>
      </p:sp>
      <p:sp>
        <p:nvSpPr>
          <p:cNvPr id="37893" name="Rectangle 3"/>
          <p:cNvSpPr>
            <a:spLocks noGrp="1" noChangeArrowheads="1"/>
          </p:cNvSpPr>
          <p:nvPr>
            <p:ph type="body" idx="4294967295"/>
          </p:nvPr>
        </p:nvSpPr>
        <p:spPr/>
        <p:txBody>
          <a:bodyPr/>
          <a:lstStyle/>
          <a:p>
            <a:r>
              <a:rPr lang="en-US" altLang="zh-CN" dirty="0"/>
              <a:t>AND, OR, NOT can implement </a:t>
            </a:r>
            <a:r>
              <a:rPr lang="en-US" altLang="zh-CN" dirty="0">
                <a:solidFill>
                  <a:schemeClr val="accent1"/>
                </a:solidFill>
              </a:rPr>
              <a:t>ANY truth table</a:t>
            </a:r>
            <a:endParaRPr lang="en-US" altLang="zh-CN" b="0" dirty="0">
              <a:solidFill>
                <a:schemeClr val="accent1"/>
              </a:solidFill>
            </a:endParaRPr>
          </a:p>
        </p:txBody>
      </p:sp>
      <p:graphicFrame>
        <p:nvGraphicFramePr>
          <p:cNvPr id="58432" name="Group 64"/>
          <p:cNvGraphicFramePr>
            <a:graphicFrameLocks noGrp="1"/>
          </p:cNvGraphicFramePr>
          <p:nvPr/>
        </p:nvGraphicFramePr>
        <p:xfrm>
          <a:off x="914400" y="1600200"/>
          <a:ext cx="1981200" cy="4038600"/>
        </p:xfrm>
        <a:graphic>
          <a:graphicData uri="http://schemas.openxmlformats.org/drawingml/2006/table">
            <a:tb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tblGrid>
              <a:tr h="4318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rPr>
                        <a:t>A</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rPr>
                        <a:t>B</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rPr>
                        <a:t>C</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rPr>
                        <a:t>D</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3"/>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4"/>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5"/>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6"/>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7"/>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7933" name="Text Box 66"/>
          <p:cNvSpPr txBox="1">
            <a:spLocks noChangeArrowheads="1"/>
          </p:cNvSpPr>
          <p:nvPr/>
        </p:nvSpPr>
        <p:spPr bwMode="auto">
          <a:xfrm>
            <a:off x="6096000" y="2438400"/>
            <a:ext cx="27543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2575" indent="-282575">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000" b="0" baseline="0">
                <a:latin typeface="Franklin Gothic Book" panose="020B0503020102020204" pitchFamily="34" charset="0"/>
                <a:ea typeface="宋体" panose="02010600030101010101" pitchFamily="2" charset="-122"/>
              </a:rPr>
              <a:t>1. AND combinations </a:t>
            </a:r>
            <a:br>
              <a:rPr lang="en-US" altLang="zh-CN" sz="2000" b="0" baseline="0">
                <a:latin typeface="Franklin Gothic Book" panose="020B0503020102020204" pitchFamily="34" charset="0"/>
                <a:ea typeface="宋体" panose="02010600030101010101" pitchFamily="2" charset="-122"/>
              </a:rPr>
            </a:br>
            <a:r>
              <a:rPr lang="en-US" altLang="zh-CN" sz="2000" b="0" baseline="0">
                <a:latin typeface="Franklin Gothic Book" panose="020B0503020102020204" pitchFamily="34" charset="0"/>
                <a:ea typeface="宋体" panose="02010600030101010101" pitchFamily="2" charset="-122"/>
              </a:rPr>
              <a:t>that yield a "1" in the </a:t>
            </a:r>
            <a:br>
              <a:rPr lang="en-US" altLang="zh-CN" sz="2000" b="0" baseline="0">
                <a:latin typeface="Franklin Gothic Book" panose="020B0503020102020204" pitchFamily="34" charset="0"/>
                <a:ea typeface="宋体" panose="02010600030101010101" pitchFamily="2" charset="-122"/>
              </a:rPr>
            </a:br>
            <a:r>
              <a:rPr lang="en-US" altLang="zh-CN" sz="2000" b="0" baseline="0">
                <a:latin typeface="Franklin Gothic Book" panose="020B0503020102020204" pitchFamily="34" charset="0"/>
                <a:ea typeface="宋体" panose="02010600030101010101" pitchFamily="2" charset="-122"/>
              </a:rPr>
              <a:t>truth table.</a:t>
            </a:r>
          </a:p>
        </p:txBody>
      </p:sp>
      <p:sp>
        <p:nvSpPr>
          <p:cNvPr id="37934" name="Text Box 67"/>
          <p:cNvSpPr txBox="1">
            <a:spLocks noChangeArrowheads="1"/>
          </p:cNvSpPr>
          <p:nvPr/>
        </p:nvSpPr>
        <p:spPr bwMode="auto">
          <a:xfrm>
            <a:off x="6096000" y="4343400"/>
            <a:ext cx="2330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2575" indent="-282575">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en-US" altLang="zh-CN" sz="2000" b="0" baseline="0">
                <a:latin typeface="Franklin Gothic Book" panose="020B0503020102020204" pitchFamily="34" charset="0"/>
                <a:ea typeface="宋体" panose="02010600030101010101" pitchFamily="2" charset="-122"/>
              </a:rPr>
              <a:t>2. OR the results</a:t>
            </a:r>
            <a:br>
              <a:rPr lang="en-US" altLang="zh-CN" sz="2000" b="0" baseline="0">
                <a:latin typeface="Franklin Gothic Book" panose="020B0503020102020204" pitchFamily="34" charset="0"/>
                <a:ea typeface="宋体" panose="02010600030101010101" pitchFamily="2" charset="-122"/>
              </a:rPr>
            </a:br>
            <a:r>
              <a:rPr lang="en-US" altLang="zh-CN" sz="2000" b="0" baseline="0">
                <a:latin typeface="Franklin Gothic Book" panose="020B0503020102020204" pitchFamily="34" charset="0"/>
                <a:ea typeface="宋体" panose="02010600030101010101" pitchFamily="2" charset="-122"/>
              </a:rPr>
              <a:t>of the AND gates.</a:t>
            </a:r>
          </a:p>
        </p:txBody>
      </p:sp>
      <p:pic>
        <p:nvPicPr>
          <p:cNvPr id="37935" name="Picture 68" descr="ch03-comple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1676400"/>
            <a:ext cx="20732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4703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日期占位符 3"/>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237A126-8F27-45ED-AAA0-5305077C463E}" type="datetime1">
              <a:rPr lang="zh-CN" altLang="en-US" sz="1400" b="0" smtClean="0">
                <a:ea typeface="宋体" panose="02010600030101010101" pitchFamily="2" charset="-122"/>
              </a:rPr>
              <a:pPr>
                <a:spcBef>
                  <a:spcPct val="0"/>
                </a:spcBef>
                <a:buFontTx/>
                <a:buNone/>
              </a:pPr>
              <a:t>2023/9/26</a:t>
            </a:fld>
            <a:endParaRPr lang="en-US" altLang="zh-CN" sz="1400" b="0">
              <a:ea typeface="宋体" panose="02010600030101010101" pitchFamily="2" charset="-122"/>
            </a:endParaRPr>
          </a:p>
        </p:txBody>
      </p:sp>
      <p:sp>
        <p:nvSpPr>
          <p:cNvPr id="5123" name="灯片编号占位符 5"/>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FBBCCB42-5B41-4235-A6E6-2E515D9869F1}" type="slidenum">
              <a:rPr lang="en-US" altLang="zh-CN" sz="1400" b="0" smtClean="0">
                <a:ea typeface="宋体" panose="02010600030101010101" pitchFamily="2" charset="-122"/>
              </a:rPr>
              <a:pPr>
                <a:spcBef>
                  <a:spcPct val="0"/>
                </a:spcBef>
                <a:buFontTx/>
                <a:buNone/>
              </a:pPr>
              <a:t>4</a:t>
            </a:fld>
            <a:endParaRPr lang="en-US" altLang="zh-CN" sz="1400" b="0">
              <a:ea typeface="宋体" panose="02010600030101010101" pitchFamily="2" charset="-122"/>
            </a:endParaRPr>
          </a:p>
        </p:txBody>
      </p:sp>
      <p:sp>
        <p:nvSpPr>
          <p:cNvPr id="5124" name="Rectangle 2"/>
          <p:cNvSpPr>
            <a:spLocks noGrp="1" noChangeArrowheads="1"/>
          </p:cNvSpPr>
          <p:nvPr>
            <p:ph type="title"/>
          </p:nvPr>
        </p:nvSpPr>
        <p:spPr/>
        <p:txBody>
          <a:bodyPr/>
          <a:lstStyle/>
          <a:p>
            <a:r>
              <a:rPr lang="en-US" altLang="zh-CN"/>
              <a:t>Review</a:t>
            </a:r>
            <a:endParaRPr lang="zh-CN" altLang="en-US"/>
          </a:p>
        </p:txBody>
      </p:sp>
      <p:sp>
        <p:nvSpPr>
          <p:cNvPr id="5125" name="Rectangle 3"/>
          <p:cNvSpPr>
            <a:spLocks noGrp="1" noChangeArrowheads="1"/>
          </p:cNvSpPr>
          <p:nvPr>
            <p:ph type="body" idx="1"/>
          </p:nvPr>
        </p:nvSpPr>
        <p:spPr>
          <a:xfrm>
            <a:off x="179388" y="981075"/>
            <a:ext cx="8839200" cy="5481638"/>
          </a:xfrm>
        </p:spPr>
        <p:txBody>
          <a:bodyPr/>
          <a:lstStyle/>
          <a:p>
            <a:r>
              <a:rPr lang="en-US" altLang="zh-CN" dirty="0">
                <a:solidFill>
                  <a:srgbClr val="C00000"/>
                </a:solidFill>
              </a:rPr>
              <a:t>Great Idea #0: Great Idea from Ancient Chinese Philosophy(</a:t>
            </a:r>
            <a:r>
              <a:rPr lang="en-US" altLang="zh-CN" dirty="0">
                <a:solidFill>
                  <a:srgbClr val="C00000"/>
                </a:solidFill>
                <a:ea typeface="宋体" panose="02010600030101010101" pitchFamily="2" charset="-122"/>
              </a:rPr>
              <a:t>Bits and Bytes</a:t>
            </a:r>
            <a:r>
              <a:rPr lang="en-US" altLang="zh-CN" dirty="0">
                <a:solidFill>
                  <a:srgbClr val="C00000"/>
                </a:solidFill>
              </a:rPr>
              <a:t>)</a:t>
            </a:r>
            <a:endParaRPr lang="en-US" altLang="zh-CN" dirty="0">
              <a:ea typeface="宋体" panose="02010600030101010101" pitchFamily="2" charset="-122"/>
            </a:endParaRPr>
          </a:p>
          <a:p>
            <a:r>
              <a:rPr lang="en-US" altLang="zh-CN" dirty="0">
                <a:ea typeface="宋体" panose="02010600030101010101" pitchFamily="2" charset="-122"/>
              </a:rPr>
              <a:t>How do we represent data in a computer?</a:t>
            </a:r>
          </a:p>
          <a:p>
            <a:pPr lvl="1"/>
            <a:r>
              <a:rPr lang="en-US" altLang="zh-CN" dirty="0">
                <a:solidFill>
                  <a:srgbClr val="FF3300"/>
                </a:solidFill>
              </a:rPr>
              <a:t>Bits: 0/1</a:t>
            </a:r>
          </a:p>
          <a:p>
            <a:pPr lvl="1"/>
            <a:r>
              <a:rPr lang="en-US" altLang="zh-CN" dirty="0">
                <a:solidFill>
                  <a:srgbClr val="FF3300"/>
                </a:solidFill>
                <a:ea typeface="宋体" panose="02010600030101010101" pitchFamily="2" charset="-122"/>
              </a:rPr>
              <a:t>Data type: </a:t>
            </a:r>
            <a:r>
              <a:rPr lang="en-US" altLang="zh-CN" i="1" dirty="0">
                <a:solidFill>
                  <a:schemeClr val="accent2"/>
                </a:solidFill>
              </a:rPr>
              <a:t>representation</a:t>
            </a:r>
            <a:r>
              <a:rPr lang="en-US" altLang="zh-CN" dirty="0"/>
              <a:t> and </a:t>
            </a:r>
            <a:r>
              <a:rPr lang="en-US" altLang="zh-CN" i="1" dirty="0">
                <a:solidFill>
                  <a:schemeClr val="accent2"/>
                </a:solidFill>
              </a:rPr>
              <a:t>operations</a:t>
            </a:r>
            <a:r>
              <a:rPr lang="en-US" altLang="zh-CN" dirty="0"/>
              <a:t> within the computer</a:t>
            </a:r>
            <a:endParaRPr lang="en-US" altLang="zh-CN" dirty="0">
              <a:ea typeface="宋体" panose="02010600030101010101" pitchFamily="2" charset="-122"/>
            </a:endParaRPr>
          </a:p>
          <a:p>
            <a:pPr lvl="2" eaLnBrk="1" hangingPunct="1"/>
            <a:r>
              <a:rPr lang="en-US" altLang="zh-CN" dirty="0"/>
              <a:t>Integer Data Types</a:t>
            </a:r>
          </a:p>
          <a:p>
            <a:pPr lvl="3" eaLnBrk="1" hangingPunct="1"/>
            <a:r>
              <a:rPr lang="en-US" altLang="zh-CN" dirty="0">
                <a:ea typeface="宋体" panose="02010600030101010101" pitchFamily="2" charset="-122"/>
              </a:rPr>
              <a:t>Unsigned Integers</a:t>
            </a:r>
          </a:p>
          <a:p>
            <a:pPr lvl="3" eaLnBrk="1" hangingPunct="1"/>
            <a:r>
              <a:rPr lang="en-US" altLang="zh-CN" dirty="0">
                <a:ea typeface="宋体" panose="02010600030101010101" pitchFamily="2" charset="-122"/>
              </a:rPr>
              <a:t>2’Complement Integers</a:t>
            </a:r>
          </a:p>
          <a:p>
            <a:pPr lvl="2" eaLnBrk="1" hangingPunct="1"/>
            <a:r>
              <a:rPr lang="en-US" altLang="zh-CN" dirty="0"/>
              <a:t>Fixed-Point Data Types</a:t>
            </a:r>
          </a:p>
          <a:p>
            <a:pPr lvl="2" eaLnBrk="1" hangingPunct="1"/>
            <a:r>
              <a:rPr lang="en-US" altLang="zh-CN" dirty="0"/>
              <a:t>Floating-Point Data Types</a:t>
            </a:r>
          </a:p>
          <a:p>
            <a:pPr lvl="2"/>
            <a:r>
              <a:rPr lang="en-US" altLang="zh-CN" dirty="0">
                <a:solidFill>
                  <a:srgbClr val="CE0000"/>
                </a:solidFill>
              </a:rPr>
              <a:t>Text</a:t>
            </a:r>
            <a:r>
              <a:rPr lang="en-US" altLang="zh-CN" dirty="0"/>
              <a:t> </a:t>
            </a:r>
            <a:r>
              <a:rPr lang="en-US" altLang="zh-CN" dirty="0">
                <a:latin typeface="宋体" panose="02010600030101010101" pitchFamily="2" charset="-122"/>
              </a:rPr>
              <a:t>–</a:t>
            </a:r>
            <a:r>
              <a:rPr lang="en-US" altLang="zh-CN" dirty="0"/>
              <a:t> characters, strings, </a:t>
            </a:r>
            <a:r>
              <a:rPr lang="en-US" altLang="zh-CN" dirty="0">
                <a:latin typeface="宋体" panose="02010600030101010101" pitchFamily="2" charset="-122"/>
              </a:rPr>
              <a:t>…</a:t>
            </a:r>
            <a:endParaRPr lang="en-US" altLang="zh-CN" dirty="0"/>
          </a:p>
          <a:p>
            <a:pPr lvl="2"/>
            <a:r>
              <a:rPr lang="en-US" altLang="zh-CN" dirty="0">
                <a:solidFill>
                  <a:srgbClr val="CE0000"/>
                </a:solidFill>
              </a:rPr>
              <a:t>Images</a:t>
            </a:r>
            <a:r>
              <a:rPr lang="en-US" altLang="zh-CN" dirty="0"/>
              <a:t> </a:t>
            </a:r>
            <a:r>
              <a:rPr lang="en-US" altLang="zh-CN" dirty="0">
                <a:latin typeface="宋体" panose="02010600030101010101" pitchFamily="2" charset="-122"/>
              </a:rPr>
              <a:t>–</a:t>
            </a:r>
            <a:r>
              <a:rPr lang="en-US" altLang="zh-CN" dirty="0"/>
              <a:t> pixels, colors, shapes, </a:t>
            </a:r>
            <a:r>
              <a:rPr lang="en-US" altLang="zh-CN" dirty="0">
                <a:latin typeface="宋体" panose="02010600030101010101" pitchFamily="2" charset="-122"/>
              </a:rPr>
              <a:t>…</a:t>
            </a:r>
            <a:endParaRPr lang="en-US" altLang="zh-CN" dirty="0"/>
          </a:p>
          <a:p>
            <a:pPr lvl="2"/>
            <a:r>
              <a:rPr lang="en-US" altLang="zh-CN" dirty="0">
                <a:solidFill>
                  <a:srgbClr val="CE0000"/>
                </a:solidFill>
              </a:rPr>
              <a:t>Sound</a:t>
            </a:r>
          </a:p>
          <a:p>
            <a:pPr lvl="2" eaLnBrk="1" hangingPunct="1"/>
            <a:r>
              <a:rPr lang="en-US" altLang="zh-CN" dirty="0">
                <a:solidFill>
                  <a:srgbClr val="CE0000"/>
                </a:solidFill>
              </a:rPr>
              <a:t>Instructions</a:t>
            </a:r>
          </a:p>
          <a:p>
            <a:pPr lvl="2" eaLnBrk="1" hangingPunct="1"/>
            <a:r>
              <a:rPr lang="en-US" altLang="zh-CN" dirty="0">
                <a:solidFill>
                  <a:srgbClr val="CE0000"/>
                </a:solidFill>
                <a:latin typeface="宋体" panose="02010600030101010101" pitchFamily="2" charset="-122"/>
              </a:rPr>
              <a:t>……</a:t>
            </a:r>
            <a:endParaRPr lang="en-US" altLang="zh-CN" dirty="0"/>
          </a:p>
          <a:p>
            <a:pPr lvl="1" eaLnBrk="1" hangingPunct="1"/>
            <a:r>
              <a:rPr lang="en-US" altLang="zh-CN" dirty="0">
                <a:ea typeface="宋体" panose="02010600030101010101" pitchFamily="2" charset="-122"/>
              </a:rPr>
              <a:t>Arithmetic and Logical Operations</a:t>
            </a:r>
          </a:p>
          <a:p>
            <a:pPr lvl="1" eaLnBrk="1" hangingPunct="1"/>
            <a:r>
              <a:rPr lang="en-US" altLang="zh-CN" dirty="0">
                <a:ea typeface="宋体" panose="02010600030101010101" pitchFamily="2" charset="-122"/>
              </a:rPr>
              <a:t>Binary-Decimal Conversion</a:t>
            </a:r>
            <a:endParaRPr lang="zh-CN" altLang="en-US" dirty="0">
              <a:ea typeface="宋体" panose="02010600030101010101" pitchFamily="2" charset="-122"/>
            </a:endParaRPr>
          </a:p>
        </p:txBody>
      </p:sp>
    </p:spTree>
    <p:extLst>
      <p:ext uri="{BB962C8B-B14F-4D97-AF65-F5344CB8AC3E}">
        <p14:creationId xmlns:p14="http://schemas.microsoft.com/office/powerpoint/2010/main" val="4508018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Logical Completeness</a:t>
            </a:r>
            <a:endParaRPr lang="zh-CN" altLang="en-US" dirty="0"/>
          </a:p>
        </p:txBody>
      </p:sp>
      <p:sp>
        <p:nvSpPr>
          <p:cNvPr id="3" name="内容占位符 2"/>
          <p:cNvSpPr>
            <a:spLocks noGrp="1"/>
          </p:cNvSpPr>
          <p:nvPr>
            <p:ph idx="1"/>
          </p:nvPr>
        </p:nvSpPr>
        <p:spPr/>
        <p:txBody>
          <a:bodyPr/>
          <a:lstStyle/>
          <a:p>
            <a:r>
              <a:rPr lang="en-US" altLang="zh-CN" dirty="0"/>
              <a:t>AND, OR, NOT can implement ANY truth table</a:t>
            </a:r>
            <a:endParaRPr lang="en-US" altLang="zh-CN" b="0" dirty="0"/>
          </a:p>
          <a:p>
            <a:endParaRPr lang="zh-CN" altLang="en-US" dirty="0"/>
          </a:p>
        </p:txBody>
      </p:sp>
      <p:sp>
        <p:nvSpPr>
          <p:cNvPr id="4" name="日期占位符 3"/>
          <p:cNvSpPr>
            <a:spLocks noGrp="1"/>
          </p:cNvSpPr>
          <p:nvPr>
            <p:ph type="dt" sz="half" idx="10"/>
          </p:nvPr>
        </p:nvSpPr>
        <p:spPr/>
        <p:txBody>
          <a:bodyPr/>
          <a:lstStyle/>
          <a:p>
            <a:pPr>
              <a:defRPr/>
            </a:pPr>
            <a:fld id="{5D6852E4-6DA7-4374-8FF6-63115898C9DD}" type="datetime1">
              <a:rPr lang="zh-CN" altLang="en-US" smtClean="0"/>
              <a:pPr>
                <a:defRPr/>
              </a:pPr>
              <a:t>2023/9/26</a:t>
            </a:fld>
            <a:endParaRPr lang="en-US" altLang="zh-CN"/>
          </a:p>
        </p:txBody>
      </p:sp>
      <p:sp>
        <p:nvSpPr>
          <p:cNvPr id="5" name="灯片编号占位符 4"/>
          <p:cNvSpPr>
            <a:spLocks noGrp="1"/>
          </p:cNvSpPr>
          <p:nvPr>
            <p:ph type="sldNum" sz="quarter" idx="12"/>
          </p:nvPr>
        </p:nvSpPr>
        <p:spPr/>
        <p:txBody>
          <a:bodyPr/>
          <a:lstStyle/>
          <a:p>
            <a:pPr>
              <a:defRPr/>
            </a:pPr>
            <a:fld id="{B4C1541B-4E3D-4C80-9501-35E2168DC009}" type="slidenum">
              <a:rPr lang="en-US" altLang="zh-CN" smtClean="0"/>
              <a:pPr>
                <a:defRPr/>
              </a:pPr>
              <a:t>40</a:t>
            </a:fld>
            <a:endParaRPr lang="en-US" altLang="zh-CN"/>
          </a:p>
        </p:txBody>
      </p:sp>
      <p:pic>
        <p:nvPicPr>
          <p:cNvPr id="6" name="图片 5"/>
          <p:cNvPicPr>
            <a:picLocks noChangeAspect="1"/>
          </p:cNvPicPr>
          <p:nvPr/>
        </p:nvPicPr>
        <p:blipFill>
          <a:blip r:embed="rId2"/>
          <a:stretch>
            <a:fillRect/>
          </a:stretch>
        </p:blipFill>
        <p:spPr>
          <a:xfrm>
            <a:off x="810572" y="1916832"/>
            <a:ext cx="7576832" cy="3960440"/>
          </a:xfrm>
          <a:prstGeom prst="rect">
            <a:avLst/>
          </a:prstGeom>
        </p:spPr>
      </p:pic>
    </p:spTree>
    <p:extLst>
      <p:ext uri="{BB962C8B-B14F-4D97-AF65-F5344CB8AC3E}">
        <p14:creationId xmlns:p14="http://schemas.microsoft.com/office/powerpoint/2010/main" val="3595703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057006FC-5A74-47B2-BDDD-9FD1BC7690F1}" type="datetime1">
              <a:rPr lang="zh-CN" altLang="en-US" sz="1400" b="0" smtClean="0">
                <a:ea typeface="宋体" panose="02010600030101010101" pitchFamily="2" charset="-122"/>
              </a:rPr>
              <a:pPr>
                <a:spcBef>
                  <a:spcPct val="0"/>
                </a:spcBef>
                <a:buFontTx/>
                <a:buNone/>
              </a:pPr>
              <a:t>2023/9/26</a:t>
            </a:fld>
            <a:endParaRPr lang="en-US" altLang="zh-CN" sz="1400" b="0">
              <a:ea typeface="宋体" panose="02010600030101010101" pitchFamily="2" charset="-122"/>
            </a:endParaRPr>
          </a:p>
        </p:txBody>
      </p:sp>
      <p:sp>
        <p:nvSpPr>
          <p:cNvPr id="46083"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BDB11AFB-3125-47E6-86E9-D7738F4F35D5}" type="slidenum">
              <a:rPr lang="en-US" altLang="zh-CN" sz="1400" b="0" smtClean="0">
                <a:ea typeface="宋体" panose="02010600030101010101" pitchFamily="2" charset="-122"/>
              </a:rPr>
              <a:pPr>
                <a:spcBef>
                  <a:spcPct val="0"/>
                </a:spcBef>
                <a:buFontTx/>
                <a:buNone/>
              </a:pPr>
              <a:t>41</a:t>
            </a:fld>
            <a:endParaRPr lang="en-US" altLang="zh-CN" sz="1400" b="0">
              <a:ea typeface="宋体" panose="02010600030101010101" pitchFamily="2" charset="-122"/>
            </a:endParaRPr>
          </a:p>
        </p:txBody>
      </p:sp>
      <p:sp>
        <p:nvSpPr>
          <p:cNvPr id="46084" name="Rectangle 2"/>
          <p:cNvSpPr>
            <a:spLocks noGrp="1" noChangeArrowheads="1"/>
          </p:cNvSpPr>
          <p:nvPr>
            <p:ph type="title" idx="4294967295"/>
          </p:nvPr>
        </p:nvSpPr>
        <p:spPr/>
        <p:txBody>
          <a:bodyPr/>
          <a:lstStyle/>
          <a:p>
            <a:r>
              <a:rPr lang="en-US" altLang="zh-CN">
                <a:ea typeface="宋体" panose="02010600030101010101" pitchFamily="2" charset="-122"/>
              </a:rPr>
              <a:t>DeMorgan's Law</a:t>
            </a:r>
          </a:p>
        </p:txBody>
      </p:sp>
      <p:sp>
        <p:nvSpPr>
          <p:cNvPr id="46085" name="Rectangle 3"/>
          <p:cNvSpPr>
            <a:spLocks noGrp="1" noChangeArrowheads="1"/>
          </p:cNvSpPr>
          <p:nvPr>
            <p:ph type="body" idx="4294967295"/>
          </p:nvPr>
        </p:nvSpPr>
        <p:spPr>
          <a:xfrm>
            <a:off x="179388" y="981075"/>
            <a:ext cx="8839200" cy="1308100"/>
          </a:xfrm>
        </p:spPr>
        <p:txBody>
          <a:bodyPr/>
          <a:lstStyle/>
          <a:p>
            <a:pPr marL="0" indent="0">
              <a:buFont typeface="Wingdings" panose="05000000000000000000" pitchFamily="2" charset="2"/>
              <a:buNone/>
            </a:pPr>
            <a:r>
              <a:rPr lang="en-US" altLang="zh-CN">
                <a:ea typeface="宋体" panose="02010600030101010101" pitchFamily="2" charset="-122"/>
              </a:rPr>
              <a:t>Converting AND to OR (with some help from NOT)</a:t>
            </a:r>
          </a:p>
          <a:p>
            <a:pPr marL="0" indent="0">
              <a:buFont typeface="Wingdings" panose="05000000000000000000" pitchFamily="2" charset="2"/>
              <a:buNone/>
            </a:pPr>
            <a:r>
              <a:rPr lang="en-US" altLang="zh-CN">
                <a:ea typeface="宋体" panose="02010600030101010101" pitchFamily="2" charset="-122"/>
              </a:rPr>
              <a:t>Consider the following gate:</a:t>
            </a:r>
          </a:p>
        </p:txBody>
      </p:sp>
      <p:graphicFrame>
        <p:nvGraphicFramePr>
          <p:cNvPr id="64617" name="Group 105"/>
          <p:cNvGraphicFramePr>
            <a:graphicFrameLocks noGrp="1"/>
          </p:cNvGraphicFramePr>
          <p:nvPr/>
        </p:nvGraphicFramePr>
        <p:xfrm>
          <a:off x="634752" y="3641154"/>
          <a:ext cx="3505200" cy="2209800"/>
        </p:xfrm>
        <a:graphic>
          <a:graphicData uri="http://schemas.openxmlformats.org/drawingml/2006/table">
            <a:tbl>
              <a:tblPr/>
              <a:tblGrid>
                <a:gridCol w="3048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tblGrid>
              <a:tr h="4318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Verdana" panose="020B0604030504040204" pitchFamily="34" charset="0"/>
                          <a:ea typeface="宋体" panose="02010600030101010101" pitchFamily="2" charset="-122"/>
                        </a:rPr>
                        <a:t>A</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Verdana" panose="020B0604030504040204" pitchFamily="34" charset="0"/>
                          <a:ea typeface="宋体" panose="02010600030101010101" pitchFamily="2" charset="-122"/>
                        </a:rPr>
                        <a:t>B</a:t>
                      </a: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endParaRPr kumimoji="0" lang="zh-CN" altLang="en-US" sz="2000" b="1" i="0" u="none" strike="noStrike" cap="none" normalizeH="0" baseline="0">
                        <a:ln>
                          <a:noFill/>
                        </a:ln>
                        <a:solidFill>
                          <a:schemeClr val="tx1"/>
                        </a:solidFill>
                        <a:effectLst/>
                        <a:latin typeface="Verdana" panose="020B060403050404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endParaRPr kumimoji="0" lang="zh-CN" altLang="en-US" sz="2000" b="1" i="0" u="none" strike="noStrike" cap="none" normalizeH="0" baseline="0">
                        <a:ln>
                          <a:noFill/>
                        </a:ln>
                        <a:solidFill>
                          <a:schemeClr val="tx1"/>
                        </a:solidFill>
                        <a:effectLst/>
                        <a:latin typeface="Verdana" panose="020B0604030504040204" pitchFamily="34" charset="0"/>
                        <a:ea typeface="宋体" panose="02010600030101010101" pitchFamily="2" charset="-122"/>
                      </a:endParaRP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endParaRPr kumimoji="0" lang="zh-CN" altLang="en-US" sz="2000" b="1" i="0" u="none" strike="noStrike" cap="none" normalizeH="0" baseline="0">
                        <a:ln>
                          <a:noFill/>
                        </a:ln>
                        <a:solidFill>
                          <a:schemeClr val="tx1"/>
                        </a:solidFill>
                        <a:effectLst/>
                        <a:latin typeface="Verdana" panose="020B060403050404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endParaRPr kumimoji="0" lang="zh-CN" altLang="en-US" sz="2000" b="1" i="0" u="none" strike="noStrike" cap="none" normalizeH="0" baseline="0">
                        <a:ln>
                          <a:noFill/>
                        </a:ln>
                        <a:solidFill>
                          <a:schemeClr val="tx1"/>
                        </a:solidFill>
                        <a:effectLst/>
                        <a:latin typeface="Verdana" panose="020B060403050404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2"/>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3"/>
                  </a:ext>
                </a:extLst>
              </a:tr>
              <a:tr h="457200">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1</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a:ln>
                            <a:noFill/>
                          </a:ln>
                          <a:solidFill>
                            <a:schemeClr val="tx1"/>
                          </a:solidFill>
                          <a:effectLst/>
                          <a:latin typeface="Arial" panose="020B0604020202020204" pitchFamily="34" charset="0"/>
                          <a:ea typeface="宋体" panose="02010600030101010101" pitchFamily="2" charset="-122"/>
                        </a:rPr>
                        <a:t>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eaLnBrk="0" hangingPunct="0">
                        <a:spcBef>
                          <a:spcPct val="20000"/>
                        </a:spcBef>
                        <a:buFont typeface="Wingdings" panose="05000000000000000000" pitchFamily="2" charset="2"/>
                        <a:defRPr sz="2000" b="1">
                          <a:solidFill>
                            <a:schemeClr val="tx1"/>
                          </a:solidFill>
                          <a:latin typeface="Arial" panose="020B0604020202020204" pitchFamily="34" charset="0"/>
                          <a:ea typeface="黑体" panose="02010609060101010101" pitchFamily="49" charset="-122"/>
                        </a:defRPr>
                      </a:lvl1pPr>
                      <a:lvl2pPr marL="742950" indent="-285750" eaLnBrk="0" hangingPunct="0">
                        <a:spcBef>
                          <a:spcPct val="20000"/>
                        </a:spcBef>
                        <a:buFont typeface="Wingdings" panose="05000000000000000000" pitchFamily="2" charset="2"/>
                        <a:defRPr b="1">
                          <a:solidFill>
                            <a:schemeClr val="tx1"/>
                          </a:solidFill>
                          <a:latin typeface="Arial" panose="020B0604020202020204" pitchFamily="34" charset="0"/>
                          <a:ea typeface="楷体_GB2312" pitchFamily="49" charset="-122"/>
                        </a:defRPr>
                      </a:lvl2pPr>
                      <a:lvl3pPr marL="1143000" indent="-228600" eaLnBrk="0" hangingPunct="0">
                        <a:spcBef>
                          <a:spcPct val="20000"/>
                        </a:spcBef>
                        <a:buFont typeface="Gungsuh" panose="02030600000101010101" pitchFamily="18" charset="-127"/>
                        <a:defRPr sz="1600" b="1">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defRPr sz="1400">
                          <a:solidFill>
                            <a:schemeClr val="tx1"/>
                          </a:solidFill>
                          <a:latin typeface="Arial" panose="020B0604020202020204" pitchFamily="34" charset="0"/>
                          <a:ea typeface="黑体" panose="02010609060101010101" pitchFamily="49" charset="-122"/>
                        </a:defRPr>
                      </a:lvl4pPr>
                      <a:lvl5pPr marL="2057400" indent="-228600" eaLnBrk="0" hangingPunct="0">
                        <a:spcBef>
                          <a:spcPct val="20000"/>
                        </a:spcBef>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20000"/>
                        </a:spcBef>
                        <a:spcAft>
                          <a:spcPct val="0"/>
                        </a:spcAft>
                        <a:buClrTx/>
                        <a:buSzTx/>
                        <a:buFont typeface="Wingdings" panose="05000000000000000000" pitchFamily="2" charset="2"/>
                        <a:buNone/>
                        <a:tabLst/>
                      </a:pPr>
                      <a:r>
                        <a:rPr kumimoji="0" lang="en-US" altLang="zh-CN" sz="2000" b="1" i="0" u="none" strike="noStrike" cap="none" normalizeH="0" baseline="0" dirty="0">
                          <a:ln>
                            <a:noFill/>
                          </a:ln>
                          <a:solidFill>
                            <a:schemeClr val="tx1"/>
                          </a:solidFill>
                          <a:effectLst/>
                          <a:latin typeface="Arial" panose="020B0604020202020204" pitchFamily="34" charset="0"/>
                          <a:ea typeface="宋体" panose="02010600030101010101" pitchFamily="2" charset="-122"/>
                        </a:rPr>
                        <a:t>1</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graphicFrame>
        <p:nvGraphicFramePr>
          <p:cNvPr id="46121" name="Object 0"/>
          <p:cNvGraphicFramePr>
            <a:graphicFrameLocks noChangeAspect="1"/>
          </p:cNvGraphicFramePr>
          <p:nvPr/>
        </p:nvGraphicFramePr>
        <p:xfrm>
          <a:off x="2539752" y="3687192"/>
          <a:ext cx="558800" cy="292100"/>
        </p:xfrm>
        <a:graphic>
          <a:graphicData uri="http://schemas.openxmlformats.org/presentationml/2006/ole">
            <mc:AlternateContent xmlns:mc="http://schemas.openxmlformats.org/markup-compatibility/2006">
              <mc:Choice xmlns:v="urn:schemas-microsoft-com:vml" Requires="v">
                <p:oleObj spid="_x0000_s1034" name="Equation" r:id="rId4" imgW="558558" imgH="291973" progId="Equation.3">
                  <p:embed/>
                </p:oleObj>
              </mc:Choice>
              <mc:Fallback>
                <p:oleObj name="Equation" r:id="rId4" imgW="558558" imgH="291973" progId="Equation.3">
                  <p:embed/>
                  <p:pic>
                    <p:nvPicPr>
                      <p:cNvPr id="46121"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9752" y="3687192"/>
                        <a:ext cx="5588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122" name="Object 1"/>
          <p:cNvGraphicFramePr>
            <a:graphicFrameLocks noChangeAspect="1"/>
          </p:cNvGraphicFramePr>
          <p:nvPr/>
        </p:nvGraphicFramePr>
        <p:xfrm>
          <a:off x="2006352" y="3687192"/>
          <a:ext cx="190500" cy="292100"/>
        </p:xfrm>
        <a:graphic>
          <a:graphicData uri="http://schemas.openxmlformats.org/presentationml/2006/ole">
            <mc:AlternateContent xmlns:mc="http://schemas.openxmlformats.org/markup-compatibility/2006">
              <mc:Choice xmlns:v="urn:schemas-microsoft-com:vml" Requires="v">
                <p:oleObj spid="_x0000_s1035" name="Equation" r:id="rId6" imgW="190417" imgH="291973" progId="Equation.3">
                  <p:embed/>
                </p:oleObj>
              </mc:Choice>
              <mc:Fallback>
                <p:oleObj name="Equation" r:id="rId6" imgW="190417" imgH="291973" progId="Equation.3">
                  <p:embed/>
                  <p:pic>
                    <p:nvPicPr>
                      <p:cNvPr id="46122"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6352" y="3687192"/>
                        <a:ext cx="1905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123" name="Object 2"/>
          <p:cNvGraphicFramePr>
            <a:graphicFrameLocks noChangeAspect="1"/>
          </p:cNvGraphicFramePr>
          <p:nvPr/>
        </p:nvGraphicFramePr>
        <p:xfrm>
          <a:off x="1549152" y="3687192"/>
          <a:ext cx="228600" cy="292100"/>
        </p:xfrm>
        <a:graphic>
          <a:graphicData uri="http://schemas.openxmlformats.org/presentationml/2006/ole">
            <mc:AlternateContent xmlns:mc="http://schemas.openxmlformats.org/markup-compatibility/2006">
              <mc:Choice xmlns:v="urn:schemas-microsoft-com:vml" Requires="v">
                <p:oleObj spid="_x0000_s1036" name="Equation" r:id="rId8" imgW="228501" imgH="291973" progId="Equation.3">
                  <p:embed/>
                </p:oleObj>
              </mc:Choice>
              <mc:Fallback>
                <p:oleObj name="Equation" r:id="rId8" imgW="228501" imgH="291973" progId="Equation.3">
                  <p:embed/>
                  <p:pic>
                    <p:nvPicPr>
                      <p:cNvPr id="46123"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9152" y="3687192"/>
                        <a:ext cx="2286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124" name="Object 3"/>
          <p:cNvGraphicFramePr>
            <a:graphicFrameLocks noChangeAspect="1"/>
          </p:cNvGraphicFramePr>
          <p:nvPr/>
        </p:nvGraphicFramePr>
        <p:xfrm>
          <a:off x="3377952" y="3657029"/>
          <a:ext cx="558800" cy="317500"/>
        </p:xfrm>
        <a:graphic>
          <a:graphicData uri="http://schemas.openxmlformats.org/presentationml/2006/ole">
            <mc:AlternateContent xmlns:mc="http://schemas.openxmlformats.org/markup-compatibility/2006">
              <mc:Choice xmlns:v="urn:schemas-microsoft-com:vml" Requires="v">
                <p:oleObj spid="_x0000_s1037" name="Equation" r:id="rId10" imgW="558558" imgH="317362" progId="Equation.3">
                  <p:embed/>
                </p:oleObj>
              </mc:Choice>
              <mc:Fallback>
                <p:oleObj name="Equation" r:id="rId10" imgW="558558" imgH="317362" progId="Equation.3">
                  <p:embed/>
                  <p:pic>
                    <p:nvPicPr>
                      <p:cNvPr id="46124"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77952" y="3657029"/>
                        <a:ext cx="5588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125" name="Text Box 107"/>
          <p:cNvSpPr txBox="1">
            <a:spLocks noChangeArrowheads="1"/>
          </p:cNvSpPr>
          <p:nvPr/>
        </p:nvSpPr>
        <p:spPr bwMode="auto">
          <a:xfrm>
            <a:off x="1002945" y="6063679"/>
            <a:ext cx="2635466"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b="0" baseline="0" dirty="0">
                <a:ea typeface="宋体" panose="02010600030101010101" pitchFamily="2" charset="-122"/>
              </a:rPr>
              <a:t>Same as </a:t>
            </a:r>
            <a:r>
              <a:rPr lang="en-US" altLang="zh-CN" baseline="0" dirty="0">
                <a:ea typeface="宋体" panose="02010600030101010101" pitchFamily="2" charset="-122"/>
              </a:rPr>
              <a:t>A OR B</a:t>
            </a:r>
            <a:r>
              <a:rPr lang="en-US" altLang="zh-CN" b="0" baseline="0" dirty="0">
                <a:ea typeface="宋体" panose="02010600030101010101" pitchFamily="2" charset="-122"/>
              </a:rPr>
              <a:t>!</a:t>
            </a:r>
          </a:p>
        </p:txBody>
      </p:sp>
      <p:sp>
        <p:nvSpPr>
          <p:cNvPr id="46126" name="Text Box 111"/>
          <p:cNvSpPr txBox="1">
            <a:spLocks noChangeArrowheads="1"/>
          </p:cNvSpPr>
          <p:nvPr/>
        </p:nvSpPr>
        <p:spPr bwMode="auto">
          <a:xfrm>
            <a:off x="4881562" y="1523206"/>
            <a:ext cx="395763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pPr>
            <a:r>
              <a:rPr lang="en-US" altLang="zh-CN" sz="2800" b="0" i="1" baseline="0" dirty="0">
                <a:ea typeface="宋体" panose="02010600030101010101" pitchFamily="2" charset="-122"/>
              </a:rPr>
              <a:t>To convert AND to OR </a:t>
            </a:r>
          </a:p>
          <a:p>
            <a:pPr algn="ctr">
              <a:spcBef>
                <a:spcPct val="0"/>
              </a:spcBef>
              <a:buFontTx/>
              <a:buNone/>
            </a:pPr>
            <a:r>
              <a:rPr lang="en-US" altLang="zh-CN" sz="2800" b="0" i="1" baseline="0" dirty="0">
                <a:ea typeface="宋体" panose="02010600030101010101" pitchFamily="2" charset="-122"/>
              </a:rPr>
              <a:t>(or vice versa),</a:t>
            </a:r>
          </a:p>
          <a:p>
            <a:pPr algn="ctr">
              <a:spcBef>
                <a:spcPct val="0"/>
              </a:spcBef>
              <a:buFontTx/>
              <a:buNone/>
            </a:pPr>
            <a:r>
              <a:rPr lang="en-US" altLang="zh-CN" sz="2800" b="0" i="1" baseline="0" dirty="0">
                <a:ea typeface="宋体" panose="02010600030101010101" pitchFamily="2" charset="-122"/>
              </a:rPr>
              <a:t>invert inputs and output</a:t>
            </a:r>
            <a:r>
              <a:rPr lang="en-US" altLang="zh-CN" sz="2000" b="0" i="1" baseline="0" dirty="0">
                <a:ea typeface="宋体" panose="02010600030101010101" pitchFamily="2" charset="-122"/>
              </a:rPr>
              <a:t>.</a:t>
            </a:r>
          </a:p>
        </p:txBody>
      </p:sp>
      <p:pic>
        <p:nvPicPr>
          <p:cNvPr id="2" name="图片 1"/>
          <p:cNvPicPr>
            <a:picLocks noChangeAspect="1"/>
          </p:cNvPicPr>
          <p:nvPr/>
        </p:nvPicPr>
        <p:blipFill>
          <a:blip r:embed="rId12"/>
          <a:stretch>
            <a:fillRect/>
          </a:stretch>
        </p:blipFill>
        <p:spPr>
          <a:xfrm>
            <a:off x="634751" y="2062194"/>
            <a:ext cx="3479279" cy="1222790"/>
          </a:xfrm>
          <a:prstGeom prst="rect">
            <a:avLst/>
          </a:prstGeom>
        </p:spPr>
      </p:pic>
      <p:pic>
        <p:nvPicPr>
          <p:cNvPr id="3" name="图片 2"/>
          <p:cNvPicPr>
            <a:picLocks noChangeAspect="1"/>
          </p:cNvPicPr>
          <p:nvPr/>
        </p:nvPicPr>
        <p:blipFill>
          <a:blip r:embed="rId13"/>
          <a:stretch>
            <a:fillRect/>
          </a:stretch>
        </p:blipFill>
        <p:spPr>
          <a:xfrm>
            <a:off x="5054352" y="3073190"/>
            <a:ext cx="3539633" cy="2718214"/>
          </a:xfrm>
          <a:prstGeom prst="rect">
            <a:avLst/>
          </a:prstGeom>
        </p:spPr>
      </p:pic>
      <p:sp>
        <p:nvSpPr>
          <p:cNvPr id="4" name="文本框 3"/>
          <p:cNvSpPr txBox="1"/>
          <p:nvPr/>
        </p:nvSpPr>
        <p:spPr>
          <a:xfrm>
            <a:off x="4728351" y="5989291"/>
            <a:ext cx="4094835" cy="461665"/>
          </a:xfrm>
          <a:prstGeom prst="rect">
            <a:avLst/>
          </a:prstGeom>
          <a:noFill/>
        </p:spPr>
        <p:txBody>
          <a:bodyPr wrap="square" rtlCol="0">
            <a:spAutoFit/>
          </a:bodyPr>
          <a:lstStyle/>
          <a:p>
            <a:r>
              <a:rPr lang="en-US" altLang="zh-CN" sz="2400" b="1" baseline="0" dirty="0"/>
              <a:t>Why might this be useful?</a:t>
            </a:r>
            <a:endParaRPr lang="en-US" altLang="zh-CN" sz="2400" baseline="0" dirty="0"/>
          </a:p>
        </p:txBody>
      </p:sp>
    </p:spTree>
    <p:extLst>
      <p:ext uri="{BB962C8B-B14F-4D97-AF65-F5344CB8AC3E}">
        <p14:creationId xmlns:p14="http://schemas.microsoft.com/office/powerpoint/2010/main" val="1595753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Others_2">
            <a:extLst>
              <a:ext uri="{FF2B5EF4-FFF2-40B4-BE49-F238E27FC236}">
                <a16:creationId xmlns:a16="http://schemas.microsoft.com/office/drawing/2014/main" id="{9056126C-8529-435C-A5C5-25B6DCFEACB5}"/>
              </a:ext>
            </a:extLst>
          </p:cNvPr>
          <p:cNvSpPr txBox="1"/>
          <p:nvPr>
            <p:custDataLst>
              <p:tags r:id="rId2"/>
            </p:custDataLst>
          </p:nvPr>
        </p:nvSpPr>
        <p:spPr>
          <a:xfrm>
            <a:off x="67798" y="224843"/>
            <a:ext cx="2023020" cy="492443"/>
          </a:xfrm>
          <a:prstGeom prst="rect">
            <a:avLst/>
          </a:prstGeom>
          <a:noFill/>
        </p:spPr>
        <p:txBody>
          <a:bodyPr wrap="square" lIns="0" tIns="0" rIns="0" bIns="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Outline</a:t>
            </a: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2" name="TextBox 7">
            <a:extLst>
              <a:ext uri="{FF2B5EF4-FFF2-40B4-BE49-F238E27FC236}">
                <a16:creationId xmlns:a16="http://schemas.microsoft.com/office/drawing/2014/main" id="{FBFB4F98-A1B6-4B54-9432-9B1BAD84A11C}"/>
              </a:ext>
            </a:extLst>
          </p:cNvPr>
          <p:cNvSpPr txBox="1">
            <a:spLocks noChangeArrowheads="1"/>
          </p:cNvSpPr>
          <p:nvPr/>
        </p:nvSpPr>
        <p:spPr bwMode="auto">
          <a:xfrm>
            <a:off x="1290079" y="1861642"/>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Review</a:t>
            </a:r>
          </a:p>
        </p:txBody>
      </p:sp>
      <p:sp>
        <p:nvSpPr>
          <p:cNvPr id="23" name="Text Box 17">
            <a:extLst>
              <a:ext uri="{FF2B5EF4-FFF2-40B4-BE49-F238E27FC236}">
                <a16:creationId xmlns:a16="http://schemas.microsoft.com/office/drawing/2014/main" id="{10064102-F5B2-40A8-A097-05F8C082B551}"/>
              </a:ext>
            </a:extLst>
          </p:cNvPr>
          <p:cNvSpPr txBox="1">
            <a:spLocks noChangeArrowheads="1"/>
          </p:cNvSpPr>
          <p:nvPr/>
        </p:nvSpPr>
        <p:spPr bwMode="auto">
          <a:xfrm>
            <a:off x="467544" y="1768676"/>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1</a:t>
            </a:r>
          </a:p>
        </p:txBody>
      </p:sp>
      <p:cxnSp>
        <p:nvCxnSpPr>
          <p:cNvPr id="31" name="直接连接符 30">
            <a:extLst>
              <a:ext uri="{FF2B5EF4-FFF2-40B4-BE49-F238E27FC236}">
                <a16:creationId xmlns:a16="http://schemas.microsoft.com/office/drawing/2014/main" id="{D93F16C4-A290-47B9-BA72-08B73E244C4D}"/>
              </a:ext>
            </a:extLst>
          </p:cNvPr>
          <p:cNvCxnSpPr/>
          <p:nvPr/>
        </p:nvCxnSpPr>
        <p:spPr>
          <a:xfrm>
            <a:off x="474181" y="2415697"/>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 Box 17">
            <a:extLst>
              <a:ext uri="{FF2B5EF4-FFF2-40B4-BE49-F238E27FC236}">
                <a16:creationId xmlns:a16="http://schemas.microsoft.com/office/drawing/2014/main" id="{EF1DEE29-9275-45CA-A1C1-B2DD20A3374C}"/>
              </a:ext>
            </a:extLst>
          </p:cNvPr>
          <p:cNvSpPr txBox="1">
            <a:spLocks noChangeArrowheads="1"/>
          </p:cNvSpPr>
          <p:nvPr/>
        </p:nvSpPr>
        <p:spPr bwMode="auto">
          <a:xfrm>
            <a:off x="473592" y="3351456"/>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3</a:t>
            </a:r>
          </a:p>
        </p:txBody>
      </p:sp>
      <p:sp>
        <p:nvSpPr>
          <p:cNvPr id="33" name="矩形 17">
            <a:extLst>
              <a:ext uri="{FF2B5EF4-FFF2-40B4-BE49-F238E27FC236}">
                <a16:creationId xmlns:a16="http://schemas.microsoft.com/office/drawing/2014/main" id="{8D3CB30D-E9CE-4AAA-8189-C4674F81A9E0}"/>
              </a:ext>
            </a:extLst>
          </p:cNvPr>
          <p:cNvSpPr>
            <a:spLocks noChangeArrowheads="1"/>
          </p:cNvSpPr>
          <p:nvPr/>
        </p:nvSpPr>
        <p:spPr bwMode="auto">
          <a:xfrm>
            <a:off x="1259632" y="3444422"/>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Logic Gates</a:t>
            </a:r>
          </a:p>
        </p:txBody>
      </p:sp>
      <p:cxnSp>
        <p:nvCxnSpPr>
          <p:cNvPr id="34" name="直接连接符 33">
            <a:extLst>
              <a:ext uri="{FF2B5EF4-FFF2-40B4-BE49-F238E27FC236}">
                <a16:creationId xmlns:a16="http://schemas.microsoft.com/office/drawing/2014/main" id="{180CF5E8-68AF-4F8B-B510-DB9A7B9CCB03}"/>
              </a:ext>
            </a:extLst>
          </p:cNvPr>
          <p:cNvCxnSpPr/>
          <p:nvPr/>
        </p:nvCxnSpPr>
        <p:spPr>
          <a:xfrm>
            <a:off x="438669" y="4005064"/>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 Box 17">
            <a:extLst>
              <a:ext uri="{FF2B5EF4-FFF2-40B4-BE49-F238E27FC236}">
                <a16:creationId xmlns:a16="http://schemas.microsoft.com/office/drawing/2014/main" id="{CE5C1212-F8ED-4FB6-A797-C6AFBC1794BE}"/>
              </a:ext>
            </a:extLst>
          </p:cNvPr>
          <p:cNvSpPr txBox="1">
            <a:spLocks noChangeArrowheads="1"/>
          </p:cNvSpPr>
          <p:nvPr/>
        </p:nvSpPr>
        <p:spPr bwMode="auto">
          <a:xfrm>
            <a:off x="473592" y="2554177"/>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2</a:t>
            </a:r>
          </a:p>
        </p:txBody>
      </p:sp>
      <p:sp>
        <p:nvSpPr>
          <p:cNvPr id="21" name="矩形 17">
            <a:extLst>
              <a:ext uri="{FF2B5EF4-FFF2-40B4-BE49-F238E27FC236}">
                <a16:creationId xmlns:a16="http://schemas.microsoft.com/office/drawing/2014/main" id="{71D289C4-D39F-4710-BBD5-91958FB2996C}"/>
              </a:ext>
            </a:extLst>
          </p:cNvPr>
          <p:cNvSpPr>
            <a:spLocks noChangeArrowheads="1"/>
          </p:cNvSpPr>
          <p:nvPr/>
        </p:nvSpPr>
        <p:spPr bwMode="auto">
          <a:xfrm>
            <a:off x="1259632" y="2647143"/>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The Transistor</a:t>
            </a:r>
          </a:p>
        </p:txBody>
      </p:sp>
      <p:cxnSp>
        <p:nvCxnSpPr>
          <p:cNvPr id="30" name="直接连接符 29">
            <a:extLst>
              <a:ext uri="{FF2B5EF4-FFF2-40B4-BE49-F238E27FC236}">
                <a16:creationId xmlns:a16="http://schemas.microsoft.com/office/drawing/2014/main" id="{F27503D4-1039-4406-BA5B-9D61A87E45D7}"/>
              </a:ext>
            </a:extLst>
          </p:cNvPr>
          <p:cNvCxnSpPr/>
          <p:nvPr/>
        </p:nvCxnSpPr>
        <p:spPr>
          <a:xfrm>
            <a:off x="438669" y="3207785"/>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30B97DD4-DFAF-460E-BBC2-FAD7477409F4}"/>
              </a:ext>
            </a:extLst>
          </p:cNvPr>
          <p:cNvCxnSpPr/>
          <p:nvPr/>
        </p:nvCxnSpPr>
        <p:spPr>
          <a:xfrm>
            <a:off x="474181" y="3212976"/>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Text Box 17">
            <a:extLst>
              <a:ext uri="{FF2B5EF4-FFF2-40B4-BE49-F238E27FC236}">
                <a16:creationId xmlns:a16="http://schemas.microsoft.com/office/drawing/2014/main" id="{F2A6EB95-A217-45C7-8DA1-F9D56EBAD5F0}"/>
              </a:ext>
            </a:extLst>
          </p:cNvPr>
          <p:cNvSpPr txBox="1">
            <a:spLocks noChangeArrowheads="1"/>
          </p:cNvSpPr>
          <p:nvPr/>
        </p:nvSpPr>
        <p:spPr bwMode="auto">
          <a:xfrm>
            <a:off x="473592" y="4143544"/>
            <a:ext cx="611764" cy="624357"/>
          </a:xfrm>
          <a:prstGeom prst="rect">
            <a:avLst/>
          </a:prstGeom>
          <a:solidFill>
            <a:srgbClr val="003399">
              <a:alpha val="67000"/>
            </a:srgbClr>
          </a:soli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4</a:t>
            </a:r>
          </a:p>
        </p:txBody>
      </p:sp>
      <p:sp>
        <p:nvSpPr>
          <p:cNvPr id="38" name="矩形 17">
            <a:extLst>
              <a:ext uri="{FF2B5EF4-FFF2-40B4-BE49-F238E27FC236}">
                <a16:creationId xmlns:a16="http://schemas.microsoft.com/office/drawing/2014/main" id="{F662604F-4382-4FEE-B5E3-B873FB9B4A27}"/>
              </a:ext>
            </a:extLst>
          </p:cNvPr>
          <p:cNvSpPr>
            <a:spLocks noChangeArrowheads="1"/>
          </p:cNvSpPr>
          <p:nvPr/>
        </p:nvSpPr>
        <p:spPr bwMode="auto">
          <a:xfrm>
            <a:off x="1259632" y="4236510"/>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rgbClr val="003399"/>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Summary</a:t>
            </a:r>
          </a:p>
        </p:txBody>
      </p:sp>
      <p:cxnSp>
        <p:nvCxnSpPr>
          <p:cNvPr id="39" name="直接连接符 38">
            <a:extLst>
              <a:ext uri="{FF2B5EF4-FFF2-40B4-BE49-F238E27FC236}">
                <a16:creationId xmlns:a16="http://schemas.microsoft.com/office/drawing/2014/main" id="{EA20B8CD-2A08-41F9-9C3E-98C5A0BC9771}"/>
              </a:ext>
            </a:extLst>
          </p:cNvPr>
          <p:cNvCxnSpPr/>
          <p:nvPr/>
        </p:nvCxnSpPr>
        <p:spPr>
          <a:xfrm>
            <a:off x="438669" y="4797152"/>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03906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F0C1E819-BEFA-4A14-BBB8-5DE87E0DACC0}"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2023/9/26</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87"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AEEA88-DB7C-4693-A2B1-DAF74563227A}"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88" name="Rectangle 2"/>
          <p:cNvSpPr>
            <a:spLocks noGrp="1" noChangeArrowheads="1"/>
          </p:cNvSpPr>
          <p:nvPr>
            <p:ph type="title" idx="4294967295"/>
          </p:nvPr>
        </p:nvSpPr>
        <p:spPr/>
        <p:txBody>
          <a:bodyPr/>
          <a:lstStyle/>
          <a:p>
            <a:r>
              <a:rPr lang="en-US" altLang="zh-CN">
                <a:ea typeface="宋体" panose="02010600030101010101" pitchFamily="2" charset="-122"/>
              </a:rPr>
              <a:t>N-type MOS Transistor</a:t>
            </a:r>
          </a:p>
        </p:txBody>
      </p:sp>
      <p:sp>
        <p:nvSpPr>
          <p:cNvPr id="16389" name="Rectangle 3"/>
          <p:cNvSpPr>
            <a:spLocks noGrp="1" noChangeArrowheads="1"/>
          </p:cNvSpPr>
          <p:nvPr>
            <p:ph type="body" idx="4294967295"/>
          </p:nvPr>
        </p:nvSpPr>
        <p:spPr/>
        <p:txBody>
          <a:bodyPr/>
          <a:lstStyle/>
          <a:p>
            <a:pPr marL="0" indent="0"/>
            <a:r>
              <a:rPr lang="en-US" altLang="zh-CN">
                <a:ea typeface="宋体" panose="02010600030101010101" pitchFamily="2" charset="-122"/>
              </a:rPr>
              <a:t>MOS = Metal Oxide Semiconductor</a:t>
            </a:r>
          </a:p>
          <a:p>
            <a:pPr marL="576263" lvl="1" indent="-234950"/>
            <a:r>
              <a:rPr lang="en-US" altLang="zh-CN"/>
              <a:t>two types: N-type and P-type</a:t>
            </a:r>
          </a:p>
          <a:p>
            <a:pPr marL="0" indent="0"/>
            <a:r>
              <a:rPr lang="en-US" altLang="zh-CN">
                <a:solidFill>
                  <a:srgbClr val="FF3300"/>
                </a:solidFill>
                <a:ea typeface="宋体" panose="02010600030101010101" pitchFamily="2" charset="-122"/>
              </a:rPr>
              <a:t>N-type</a:t>
            </a:r>
          </a:p>
          <a:p>
            <a:pPr marL="576263" lvl="1" indent="-234950"/>
            <a:r>
              <a:rPr lang="en-US" altLang="zh-CN"/>
              <a:t>when Gate has </a:t>
            </a:r>
            <a:r>
              <a:rPr lang="en-US" altLang="zh-CN" u="sng">
                <a:solidFill>
                  <a:srgbClr val="009900"/>
                </a:solidFill>
              </a:rPr>
              <a:t>positive</a:t>
            </a:r>
            <a:r>
              <a:rPr lang="en-US" altLang="zh-CN"/>
              <a:t> voltage,</a:t>
            </a:r>
            <a:br>
              <a:rPr lang="en-US" altLang="zh-CN"/>
            </a:br>
            <a:r>
              <a:rPr lang="en-US" altLang="zh-CN"/>
              <a:t>short circuit between #1 and #2</a:t>
            </a:r>
            <a:br>
              <a:rPr lang="en-US" altLang="zh-CN"/>
            </a:br>
            <a:r>
              <a:rPr lang="en-US" altLang="zh-CN"/>
              <a:t>(switch </a:t>
            </a:r>
            <a:r>
              <a:rPr lang="en-US" altLang="zh-CN" u="sng">
                <a:solidFill>
                  <a:srgbClr val="009900"/>
                </a:solidFill>
              </a:rPr>
              <a:t>closed</a:t>
            </a:r>
            <a:r>
              <a:rPr lang="en-US" altLang="zh-CN"/>
              <a:t>)</a:t>
            </a:r>
          </a:p>
          <a:p>
            <a:pPr marL="576263" lvl="1" indent="-234950"/>
            <a:r>
              <a:rPr lang="en-US" altLang="zh-CN"/>
              <a:t>when Gate has </a:t>
            </a:r>
            <a:r>
              <a:rPr lang="en-US" altLang="zh-CN" u="sng">
                <a:solidFill>
                  <a:srgbClr val="CE0000"/>
                </a:solidFill>
              </a:rPr>
              <a:t>zero</a:t>
            </a:r>
            <a:r>
              <a:rPr lang="en-US" altLang="zh-CN"/>
              <a:t> voltage,</a:t>
            </a:r>
            <a:br>
              <a:rPr lang="en-US" altLang="zh-CN"/>
            </a:br>
            <a:r>
              <a:rPr lang="en-US" altLang="zh-CN"/>
              <a:t>open circuit between #1 and #2</a:t>
            </a:r>
            <a:br>
              <a:rPr lang="en-US" altLang="zh-CN"/>
            </a:br>
            <a:r>
              <a:rPr lang="en-US" altLang="zh-CN"/>
              <a:t>(switch </a:t>
            </a:r>
            <a:r>
              <a:rPr lang="en-US" altLang="zh-CN" u="sng">
                <a:solidFill>
                  <a:srgbClr val="CE0000"/>
                </a:solidFill>
              </a:rPr>
              <a:t>open</a:t>
            </a:r>
            <a:r>
              <a:rPr lang="en-US" altLang="zh-CN"/>
              <a:t>)</a:t>
            </a:r>
          </a:p>
        </p:txBody>
      </p:sp>
      <p:sp>
        <p:nvSpPr>
          <p:cNvPr id="16390" name="Oval 9"/>
          <p:cNvSpPr>
            <a:spLocks noChangeArrowheads="1"/>
          </p:cNvSpPr>
          <p:nvPr/>
        </p:nvSpPr>
        <p:spPr bwMode="auto">
          <a:xfrm>
            <a:off x="7391400" y="1981200"/>
            <a:ext cx="9906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1" name="Oval 11"/>
          <p:cNvSpPr>
            <a:spLocks noChangeArrowheads="1"/>
          </p:cNvSpPr>
          <p:nvPr/>
        </p:nvSpPr>
        <p:spPr bwMode="auto">
          <a:xfrm>
            <a:off x="7391400" y="4267200"/>
            <a:ext cx="9906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2" name="Line 16"/>
          <p:cNvSpPr>
            <a:spLocks noChangeShapeType="1"/>
          </p:cNvSpPr>
          <p:nvPr/>
        </p:nvSpPr>
        <p:spPr bwMode="auto">
          <a:xfrm flipV="1">
            <a:off x="5334000" y="3200400"/>
            <a:ext cx="2057400" cy="1371600"/>
          </a:xfrm>
          <a:prstGeom prst="line">
            <a:avLst/>
          </a:prstGeom>
          <a:noFill/>
          <a:ln w="76200">
            <a:solidFill>
              <a:schemeClr val="folHlink"/>
            </a:solidFill>
            <a:round/>
            <a:headEnd/>
            <a:tailEnd type="stealth"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3" name="Text Box 14"/>
          <p:cNvSpPr txBox="1">
            <a:spLocks noChangeArrowheads="1"/>
          </p:cNvSpPr>
          <p:nvPr/>
        </p:nvSpPr>
        <p:spPr bwMode="auto">
          <a:xfrm>
            <a:off x="5556250" y="3733800"/>
            <a:ext cx="1319213" cy="466725"/>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0" i="1" u="none" strike="noStrike" kern="1200" cap="none" spc="0" normalizeH="0" baseline="0" noProof="0">
                <a:ln>
                  <a:noFill/>
                </a:ln>
                <a:solidFill>
                  <a:srgbClr val="000000"/>
                </a:solidFill>
                <a:effectLst/>
                <a:uLnTx/>
                <a:uFillTx/>
                <a:latin typeface="Franklin Gothic Book" panose="020B0503020102020204" pitchFamily="34" charset="0"/>
                <a:ea typeface="宋体" panose="02010600030101010101" pitchFamily="2" charset="-122"/>
                <a:cs typeface="+mn-cs"/>
              </a:rPr>
              <a:t>Gate = 1</a:t>
            </a:r>
          </a:p>
        </p:txBody>
      </p:sp>
      <p:sp>
        <p:nvSpPr>
          <p:cNvPr id="16394" name="Line 17"/>
          <p:cNvSpPr>
            <a:spLocks noChangeShapeType="1"/>
          </p:cNvSpPr>
          <p:nvPr/>
        </p:nvSpPr>
        <p:spPr bwMode="auto">
          <a:xfrm>
            <a:off x="5638800" y="5029200"/>
            <a:ext cx="1752600" cy="152400"/>
          </a:xfrm>
          <a:prstGeom prst="line">
            <a:avLst/>
          </a:prstGeom>
          <a:noFill/>
          <a:ln w="76200">
            <a:solidFill>
              <a:schemeClr val="folHlink"/>
            </a:solidFill>
            <a:round/>
            <a:headEnd/>
            <a:tailEnd type="stealth"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6395" name="Text Box 18"/>
          <p:cNvSpPr txBox="1">
            <a:spLocks noChangeArrowheads="1"/>
          </p:cNvSpPr>
          <p:nvPr/>
        </p:nvSpPr>
        <p:spPr bwMode="auto">
          <a:xfrm>
            <a:off x="5867400" y="5334000"/>
            <a:ext cx="1319213" cy="466725"/>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0" i="1" u="none" strike="noStrike" kern="1200" cap="none" spc="0" normalizeH="0" baseline="0" noProof="0">
                <a:ln>
                  <a:noFill/>
                </a:ln>
                <a:solidFill>
                  <a:srgbClr val="000000"/>
                </a:solidFill>
                <a:effectLst/>
                <a:uLnTx/>
                <a:uFillTx/>
                <a:latin typeface="Franklin Gothic Book" panose="020B0503020102020204" pitchFamily="34" charset="0"/>
                <a:ea typeface="宋体" panose="02010600030101010101" pitchFamily="2" charset="-122"/>
                <a:cs typeface="+mn-cs"/>
              </a:rPr>
              <a:t>Gate = 0</a:t>
            </a:r>
          </a:p>
        </p:txBody>
      </p:sp>
      <p:pic>
        <p:nvPicPr>
          <p:cNvPr id="16396" name="Picture 20" descr="ch03-n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4495800"/>
            <a:ext cx="198755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7" name="Oval 8"/>
          <p:cNvSpPr>
            <a:spLocks noChangeArrowheads="1"/>
          </p:cNvSpPr>
          <p:nvPr/>
        </p:nvSpPr>
        <p:spPr bwMode="auto">
          <a:xfrm>
            <a:off x="2743200" y="4267200"/>
            <a:ext cx="2895600" cy="1981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16398" name="Picture 22" descr="ch03-op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4343400"/>
            <a:ext cx="338138"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9" name="Picture 23" descr="ch03-clos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2400" y="2057400"/>
            <a:ext cx="219075"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0" name="Text Box 24"/>
          <p:cNvSpPr txBox="1">
            <a:spLocks noChangeArrowheads="1"/>
          </p:cNvSpPr>
          <p:nvPr/>
        </p:nvSpPr>
        <p:spPr bwMode="auto">
          <a:xfrm>
            <a:off x="254000" y="5943600"/>
            <a:ext cx="2622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Terminal #2 must be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connected to GND (0V).</a:t>
            </a:r>
          </a:p>
        </p:txBody>
      </p:sp>
    </p:spTree>
    <p:extLst>
      <p:ext uri="{BB962C8B-B14F-4D97-AF65-F5344CB8AC3E}">
        <p14:creationId xmlns:p14="http://schemas.microsoft.com/office/powerpoint/2010/main" val="3536408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7BCBCAF9-3EDA-45EC-8E72-592759A28CFF}"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2023/9/26</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8435"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869D237-EFDC-4987-9169-4BC656B7D86F}"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8436" name="Rectangle 3074"/>
          <p:cNvSpPr>
            <a:spLocks noGrp="1" noChangeArrowheads="1"/>
          </p:cNvSpPr>
          <p:nvPr>
            <p:ph type="title" idx="4294967295"/>
          </p:nvPr>
        </p:nvSpPr>
        <p:spPr/>
        <p:txBody>
          <a:bodyPr/>
          <a:lstStyle/>
          <a:p>
            <a:r>
              <a:rPr lang="en-US" altLang="zh-CN">
                <a:ea typeface="宋体" panose="02010600030101010101" pitchFamily="2" charset="-122"/>
              </a:rPr>
              <a:t>P-type MOS Transistor</a:t>
            </a:r>
          </a:p>
        </p:txBody>
      </p:sp>
      <p:sp>
        <p:nvSpPr>
          <p:cNvPr id="18437" name="Rectangle 3075"/>
          <p:cNvSpPr>
            <a:spLocks noGrp="1" noChangeArrowheads="1"/>
          </p:cNvSpPr>
          <p:nvPr>
            <p:ph type="body" idx="4294967295"/>
          </p:nvPr>
        </p:nvSpPr>
        <p:spPr/>
        <p:txBody>
          <a:bodyPr/>
          <a:lstStyle/>
          <a:p>
            <a:pPr marL="0" indent="0"/>
            <a:r>
              <a:rPr lang="en-US" altLang="zh-CN">
                <a:solidFill>
                  <a:srgbClr val="FF3300"/>
                </a:solidFill>
                <a:ea typeface="宋体" panose="02010600030101010101" pitchFamily="2" charset="-122"/>
              </a:rPr>
              <a:t>P-type </a:t>
            </a:r>
            <a:r>
              <a:rPr lang="en-US" altLang="zh-CN">
                <a:ea typeface="宋体" panose="02010600030101010101" pitchFamily="2" charset="-122"/>
              </a:rPr>
              <a:t>is </a:t>
            </a:r>
            <a:r>
              <a:rPr lang="en-US" altLang="zh-CN" i="1">
                <a:ea typeface="宋体" panose="02010600030101010101" pitchFamily="2" charset="-122"/>
              </a:rPr>
              <a:t>complementary</a:t>
            </a:r>
            <a:r>
              <a:rPr lang="en-US" altLang="zh-CN">
                <a:ea typeface="宋体" panose="02010600030101010101" pitchFamily="2" charset="-122"/>
              </a:rPr>
              <a:t> to N-type</a:t>
            </a:r>
          </a:p>
          <a:p>
            <a:pPr marL="576263" lvl="1" indent="-234950"/>
            <a:r>
              <a:rPr lang="en-US" altLang="zh-CN"/>
              <a:t>when Gate has </a:t>
            </a:r>
            <a:r>
              <a:rPr lang="en-US" altLang="zh-CN" u="sng">
                <a:solidFill>
                  <a:srgbClr val="009900"/>
                </a:solidFill>
              </a:rPr>
              <a:t>positive</a:t>
            </a:r>
            <a:r>
              <a:rPr lang="en-US" altLang="zh-CN"/>
              <a:t> voltage,</a:t>
            </a:r>
            <a:br>
              <a:rPr lang="en-US" altLang="zh-CN"/>
            </a:br>
            <a:r>
              <a:rPr lang="en-US" altLang="zh-CN"/>
              <a:t>open circuit between #1 and #2</a:t>
            </a:r>
            <a:br>
              <a:rPr lang="en-US" altLang="zh-CN"/>
            </a:br>
            <a:r>
              <a:rPr lang="en-US" altLang="zh-CN"/>
              <a:t>(switch </a:t>
            </a:r>
            <a:r>
              <a:rPr lang="en-US" altLang="zh-CN" u="sng">
                <a:solidFill>
                  <a:srgbClr val="009900"/>
                </a:solidFill>
              </a:rPr>
              <a:t>open</a:t>
            </a:r>
            <a:r>
              <a:rPr lang="en-US" altLang="zh-CN"/>
              <a:t>)</a:t>
            </a:r>
          </a:p>
          <a:p>
            <a:pPr marL="576263" lvl="1" indent="-234950"/>
            <a:r>
              <a:rPr lang="en-US" altLang="zh-CN"/>
              <a:t>when Gate has </a:t>
            </a:r>
            <a:r>
              <a:rPr lang="en-US" altLang="zh-CN" u="sng">
                <a:solidFill>
                  <a:srgbClr val="CE0000"/>
                </a:solidFill>
              </a:rPr>
              <a:t>zero</a:t>
            </a:r>
            <a:r>
              <a:rPr lang="en-US" altLang="zh-CN"/>
              <a:t> voltage,</a:t>
            </a:r>
            <a:br>
              <a:rPr lang="en-US" altLang="zh-CN"/>
            </a:br>
            <a:r>
              <a:rPr lang="en-US" altLang="zh-CN"/>
              <a:t>short circuit between #1 and #2</a:t>
            </a:r>
            <a:br>
              <a:rPr lang="en-US" altLang="zh-CN"/>
            </a:br>
            <a:r>
              <a:rPr lang="en-US" altLang="zh-CN"/>
              <a:t>(switch </a:t>
            </a:r>
            <a:r>
              <a:rPr lang="en-US" altLang="zh-CN" u="sng">
                <a:solidFill>
                  <a:srgbClr val="CE0000"/>
                </a:solidFill>
              </a:rPr>
              <a:t>closed</a:t>
            </a:r>
            <a:r>
              <a:rPr lang="en-US" altLang="zh-CN"/>
              <a:t>)</a:t>
            </a:r>
          </a:p>
        </p:txBody>
      </p:sp>
      <p:sp>
        <p:nvSpPr>
          <p:cNvPr id="18438" name="Oval 3076"/>
          <p:cNvSpPr>
            <a:spLocks noChangeArrowheads="1"/>
          </p:cNvSpPr>
          <p:nvPr/>
        </p:nvSpPr>
        <p:spPr bwMode="auto">
          <a:xfrm>
            <a:off x="7391400" y="1981200"/>
            <a:ext cx="9906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8439" name="Line 3078"/>
          <p:cNvSpPr>
            <a:spLocks noChangeShapeType="1"/>
          </p:cNvSpPr>
          <p:nvPr/>
        </p:nvSpPr>
        <p:spPr bwMode="auto">
          <a:xfrm flipV="1">
            <a:off x="5334000" y="3200400"/>
            <a:ext cx="2057400" cy="1371600"/>
          </a:xfrm>
          <a:prstGeom prst="line">
            <a:avLst/>
          </a:prstGeom>
          <a:noFill/>
          <a:ln w="76200">
            <a:solidFill>
              <a:schemeClr val="folHlink"/>
            </a:solidFill>
            <a:round/>
            <a:headEnd/>
            <a:tailEnd type="stealth"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8440" name="Text Box 3079"/>
          <p:cNvSpPr txBox="1">
            <a:spLocks noChangeArrowheads="1"/>
          </p:cNvSpPr>
          <p:nvPr/>
        </p:nvSpPr>
        <p:spPr bwMode="auto">
          <a:xfrm>
            <a:off x="5556250" y="3733800"/>
            <a:ext cx="1319213" cy="466725"/>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0" i="1" u="none" strike="noStrike" kern="1200" cap="none" spc="0" normalizeH="0" baseline="0" noProof="0">
                <a:ln>
                  <a:noFill/>
                </a:ln>
                <a:solidFill>
                  <a:srgbClr val="000000"/>
                </a:solidFill>
                <a:effectLst/>
                <a:uLnTx/>
                <a:uFillTx/>
                <a:latin typeface="Franklin Gothic Book" panose="020B0503020102020204" pitchFamily="34" charset="0"/>
                <a:ea typeface="宋体" panose="02010600030101010101" pitchFamily="2" charset="-122"/>
                <a:cs typeface="+mn-cs"/>
              </a:rPr>
              <a:t>Gate = 1</a:t>
            </a:r>
          </a:p>
        </p:txBody>
      </p:sp>
      <p:sp>
        <p:nvSpPr>
          <p:cNvPr id="18441" name="Line 3080"/>
          <p:cNvSpPr>
            <a:spLocks noChangeShapeType="1"/>
          </p:cNvSpPr>
          <p:nvPr/>
        </p:nvSpPr>
        <p:spPr bwMode="auto">
          <a:xfrm>
            <a:off x="5638800" y="5029200"/>
            <a:ext cx="1752600" cy="152400"/>
          </a:xfrm>
          <a:prstGeom prst="line">
            <a:avLst/>
          </a:prstGeom>
          <a:noFill/>
          <a:ln w="76200">
            <a:solidFill>
              <a:schemeClr val="folHlink"/>
            </a:solidFill>
            <a:round/>
            <a:headEnd/>
            <a:tailEnd type="stealth" w="med" len="lg"/>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8442" name="Text Box 3081"/>
          <p:cNvSpPr txBox="1">
            <a:spLocks noChangeArrowheads="1"/>
          </p:cNvSpPr>
          <p:nvPr/>
        </p:nvSpPr>
        <p:spPr bwMode="auto">
          <a:xfrm>
            <a:off x="5867400" y="5334000"/>
            <a:ext cx="1319213" cy="466725"/>
          </a:xfrm>
          <a:prstGeom prst="rect">
            <a:avLst/>
          </a:prstGeom>
          <a:solidFill>
            <a:schemeClr val="bg1"/>
          </a:solidFill>
          <a:ln w="9525">
            <a:solidFill>
              <a:schemeClr val="tx1"/>
            </a:solidFill>
            <a:miter lim="800000"/>
            <a:headEnd/>
            <a:tailEnd/>
          </a:ln>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400" b="0" i="1" u="none" strike="noStrike" kern="1200" cap="none" spc="0" normalizeH="0" baseline="0" noProof="0">
                <a:ln>
                  <a:noFill/>
                </a:ln>
                <a:solidFill>
                  <a:srgbClr val="000000"/>
                </a:solidFill>
                <a:effectLst/>
                <a:uLnTx/>
                <a:uFillTx/>
                <a:latin typeface="Franklin Gothic Book" panose="020B0503020102020204" pitchFamily="34" charset="0"/>
                <a:ea typeface="宋体" panose="02010600030101010101" pitchFamily="2" charset="-122"/>
                <a:cs typeface="+mn-cs"/>
              </a:rPr>
              <a:t>Gate = 0</a:t>
            </a:r>
          </a:p>
        </p:txBody>
      </p:sp>
      <p:sp>
        <p:nvSpPr>
          <p:cNvPr id="18443" name="Oval 3077"/>
          <p:cNvSpPr>
            <a:spLocks noChangeArrowheads="1"/>
          </p:cNvSpPr>
          <p:nvPr/>
        </p:nvSpPr>
        <p:spPr bwMode="auto">
          <a:xfrm>
            <a:off x="7391400" y="4267200"/>
            <a:ext cx="990600" cy="1752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18444" name="Picture 3084" descr="ch03-op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2057400"/>
            <a:ext cx="338138"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3085" descr="ch03-clos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2400" y="4343400"/>
            <a:ext cx="219075"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Text Box 3086"/>
          <p:cNvSpPr txBox="1">
            <a:spLocks noChangeArrowheads="1"/>
          </p:cNvSpPr>
          <p:nvPr/>
        </p:nvSpPr>
        <p:spPr bwMode="auto">
          <a:xfrm>
            <a:off x="431800" y="5943600"/>
            <a:ext cx="2266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Terminal #1 must be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connected to +2.9V.</a:t>
            </a:r>
          </a:p>
        </p:txBody>
      </p:sp>
      <p:pic>
        <p:nvPicPr>
          <p:cNvPr id="18447" name="Picture 3088" descr="ch03-pm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419600"/>
            <a:ext cx="188436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8" name="Oval 3083"/>
          <p:cNvSpPr>
            <a:spLocks noChangeArrowheads="1"/>
          </p:cNvSpPr>
          <p:nvPr/>
        </p:nvSpPr>
        <p:spPr bwMode="auto">
          <a:xfrm>
            <a:off x="2743200" y="4267200"/>
            <a:ext cx="2895600" cy="1981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592925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Gates</a:t>
            </a:r>
            <a:endParaRPr lang="zh-CN" altLang="en-US" dirty="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2023/9/26</a:t>
            </a:fld>
            <a:endParaRPr kumimoji="0" lang="en-US"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5" name="页脚占位符 4"/>
          <p:cNvSpPr>
            <a:spLocks noGrp="1"/>
          </p:cNvSpPr>
          <p:nvPr>
            <p:ph type="ftr" sz="quarter" idx="4294967295"/>
          </p:nvPr>
        </p:nvSpPr>
        <p:spPr bwMode="auto">
          <a:xfrm>
            <a:off x="2819400" y="6553200"/>
            <a:ext cx="3200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zh-CN"/>
            </a:defPPr>
            <a:lvl1pPr algn="ctr" rtl="0" eaLnBrk="1" fontAlgn="base" hangingPunct="1">
              <a:spcBef>
                <a:spcPct val="0"/>
              </a:spcBef>
              <a:spcAft>
                <a:spcPct val="0"/>
              </a:spcAft>
              <a:defRPr sz="1400" kern="1200" baseline="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baseline="-250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baseline="-25000">
                <a:solidFill>
                  <a:schemeClr val="tx1"/>
                </a:solidFill>
                <a:latin typeface="Arial" panose="020B0604020202020204" pitchFamily="34" charset="0"/>
                <a:ea typeface="宋体" panose="02010600030101010101" pitchFamily="2" charset="-122"/>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Lecture 1</a:t>
            </a: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7" name="Picture 20" descr="ch03-nm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67" y="1119160"/>
            <a:ext cx="1987550"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088" descr="ch03-pm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060" y="1089305"/>
            <a:ext cx="188436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0" descr="ch03-n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119277"/>
            <a:ext cx="1996902" cy="2020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9" descr="ch03-n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431" y="2984445"/>
            <a:ext cx="1721270" cy="1956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ch03-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5272" y="3034272"/>
            <a:ext cx="2589761"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1" descr="ch03-nan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30701" y="4558140"/>
            <a:ext cx="1686577" cy="1888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7" descr="ch03-an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43027" y="4558140"/>
            <a:ext cx="2449146" cy="199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1" descr="ch03-gate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5608" y="1032616"/>
            <a:ext cx="8512784" cy="546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55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日期占位符 1"/>
          <p:cNvSpPr>
            <a:spLocks noGrp="1"/>
          </p:cNvSpPr>
          <p:nvPr>
            <p:ph type="dt" sz="quarter" idx="10"/>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5F031461-FF8B-4716-8C7B-738DAE3A277F}" type="datetime1">
              <a:rPr lang="zh-CN" altLang="en-US" sz="1400" b="0" smtClean="0">
                <a:ea typeface="宋体" panose="02010600030101010101" pitchFamily="2" charset="-122"/>
              </a:rPr>
              <a:pPr>
                <a:spcBef>
                  <a:spcPct val="0"/>
                </a:spcBef>
                <a:buFontTx/>
                <a:buNone/>
              </a:pPr>
              <a:t>2023/9/26</a:t>
            </a:fld>
            <a:endParaRPr lang="en-US" altLang="zh-CN" sz="1400" b="0">
              <a:ea typeface="宋体" panose="02010600030101010101" pitchFamily="2" charset="-122"/>
            </a:endParaRPr>
          </a:p>
        </p:txBody>
      </p:sp>
      <p:sp>
        <p:nvSpPr>
          <p:cNvPr id="6147" name="灯片编号占位符 3"/>
          <p:cNvSpPr>
            <a:spLocks noGrp="1"/>
          </p:cNvSpPr>
          <p:nvPr>
            <p:ph type="sldNum" sz="quarter" idx="12"/>
          </p:nvPr>
        </p:nvSpPr>
        <p:spPr>
          <a:noFill/>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fld id="{397FAA7E-55F0-4500-A088-4DC807F4F412}" type="slidenum">
              <a:rPr lang="en-US" altLang="zh-CN" sz="1400" b="0" smtClean="0">
                <a:ea typeface="宋体" panose="02010600030101010101" pitchFamily="2" charset="-122"/>
              </a:rPr>
              <a:pPr>
                <a:spcBef>
                  <a:spcPct val="0"/>
                </a:spcBef>
                <a:buFontTx/>
                <a:buNone/>
              </a:pPr>
              <a:t>5</a:t>
            </a:fld>
            <a:endParaRPr lang="en-US" altLang="zh-CN" sz="1400" b="0">
              <a:ea typeface="宋体" panose="02010600030101010101" pitchFamily="2" charset="-122"/>
            </a:endParaRPr>
          </a:p>
        </p:txBody>
      </p:sp>
      <p:sp>
        <p:nvSpPr>
          <p:cNvPr id="6148" name="Rectangle 2"/>
          <p:cNvSpPr>
            <a:spLocks noGrp="1" noChangeArrowheads="1"/>
          </p:cNvSpPr>
          <p:nvPr>
            <p:ph type="title" idx="4294967295"/>
          </p:nvPr>
        </p:nvSpPr>
        <p:spPr/>
        <p:txBody>
          <a:bodyPr/>
          <a:lstStyle/>
          <a:p>
            <a:r>
              <a:rPr lang="en-US" altLang="zh-CN" dirty="0"/>
              <a:t>Today</a:t>
            </a:r>
            <a:endParaRPr lang="en-US" altLang="zh-CN" dirty="0">
              <a:ea typeface="宋体" panose="02010600030101010101" pitchFamily="2" charset="-122"/>
            </a:endParaRPr>
          </a:p>
        </p:txBody>
      </p:sp>
      <p:sp>
        <p:nvSpPr>
          <p:cNvPr id="6149" name="Rectangle 3"/>
          <p:cNvSpPr>
            <a:spLocks noGrp="1" noChangeArrowheads="1"/>
          </p:cNvSpPr>
          <p:nvPr>
            <p:ph type="body" idx="4294967295"/>
          </p:nvPr>
        </p:nvSpPr>
        <p:spPr/>
        <p:txBody>
          <a:bodyPr/>
          <a:lstStyle/>
          <a:p>
            <a:pPr marL="0" indent="0"/>
            <a:r>
              <a:rPr lang="en-US" altLang="zh-CN" dirty="0">
                <a:ea typeface="宋体" panose="02010600030101010101" pitchFamily="2" charset="-122"/>
              </a:rPr>
              <a:t>Microprocessors contain millions of transistors</a:t>
            </a:r>
          </a:p>
          <a:p>
            <a:pPr marL="576263" lvl="1" indent="-234950"/>
            <a:r>
              <a:rPr lang="en-US" altLang="zh-CN" b="0" dirty="0"/>
              <a:t>Intel Core 2 Duo:</a:t>
            </a:r>
            <a:r>
              <a:rPr lang="en-US" altLang="zh-CN" dirty="0"/>
              <a:t> 291 million</a:t>
            </a:r>
          </a:p>
          <a:p>
            <a:pPr marL="576263" lvl="1" indent="-234950"/>
            <a:r>
              <a:rPr lang="en-US" altLang="zh-CN" b="0" dirty="0"/>
              <a:t>AMD Barcelona:</a:t>
            </a:r>
            <a:r>
              <a:rPr lang="en-US" altLang="zh-CN" dirty="0"/>
              <a:t> 463 million</a:t>
            </a:r>
          </a:p>
          <a:p>
            <a:pPr marL="576263" lvl="1" indent="-234950"/>
            <a:r>
              <a:rPr lang="en-US" altLang="zh-CN" b="0" dirty="0"/>
              <a:t>IBM Power6:</a:t>
            </a:r>
            <a:r>
              <a:rPr lang="en-US" altLang="zh-CN" dirty="0"/>
              <a:t> 790 million</a:t>
            </a:r>
            <a:endParaRPr lang="en-US" altLang="zh-CN" dirty="0">
              <a:ea typeface="宋体" panose="02010600030101010101" pitchFamily="2" charset="-122"/>
            </a:endParaRPr>
          </a:p>
          <a:p>
            <a:pPr marL="0" indent="0"/>
            <a:r>
              <a:rPr lang="en-US" altLang="zh-CN" dirty="0">
                <a:ea typeface="宋体" panose="02010600030101010101" pitchFamily="2" charset="-122"/>
              </a:rPr>
              <a:t>Transistor: Building Block of Computers</a:t>
            </a:r>
          </a:p>
          <a:p>
            <a:pPr marL="576263" lvl="1" indent="-234950"/>
            <a:r>
              <a:rPr lang="en-US" altLang="zh-CN" dirty="0">
                <a:ea typeface="宋体" panose="02010600030101010101" pitchFamily="2" charset="-122"/>
              </a:rPr>
              <a:t>Logically, each transistor acts as a </a:t>
            </a:r>
            <a:r>
              <a:rPr lang="en-US" altLang="zh-CN" dirty="0">
                <a:solidFill>
                  <a:schemeClr val="accent1"/>
                </a:solidFill>
                <a:ea typeface="宋体" panose="02010600030101010101" pitchFamily="2" charset="-122"/>
              </a:rPr>
              <a:t>switch</a:t>
            </a:r>
          </a:p>
          <a:p>
            <a:pPr marL="0" indent="0"/>
            <a:r>
              <a:rPr lang="en-US" altLang="zh-CN" dirty="0">
                <a:ea typeface="宋体" panose="02010600030101010101" pitchFamily="2" charset="-122"/>
              </a:rPr>
              <a:t>Combined to implement logic functions </a:t>
            </a:r>
          </a:p>
          <a:p>
            <a:pPr marL="576263" lvl="1" indent="-234950"/>
            <a:r>
              <a:rPr lang="en-US" altLang="zh-CN" dirty="0"/>
              <a:t>AND, OR, NOT</a:t>
            </a:r>
          </a:p>
        </p:txBody>
      </p:sp>
    </p:spTree>
    <p:extLst>
      <p:ext uri="{BB962C8B-B14F-4D97-AF65-F5344CB8AC3E}">
        <p14:creationId xmlns:p14="http://schemas.microsoft.com/office/powerpoint/2010/main" val="2751479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4E0AE0-6E15-4512-8F3E-F8BF2832A0E8}"/>
              </a:ext>
            </a:extLst>
          </p:cNvPr>
          <p:cNvSpPr>
            <a:spLocks noGrp="1"/>
          </p:cNvSpPr>
          <p:nvPr>
            <p:ph type="title"/>
          </p:nvPr>
        </p:nvSpPr>
        <p:spPr/>
        <p:txBody>
          <a:bodyPr/>
          <a:lstStyle/>
          <a:p>
            <a:r>
              <a:rPr lang="en-US" altLang="zh-CN" dirty="0"/>
              <a:t>Approach: Bottom Up </a:t>
            </a:r>
            <a:endParaRPr lang="zh-CN" altLang="en-US" dirty="0"/>
          </a:p>
        </p:txBody>
      </p:sp>
      <p:sp>
        <p:nvSpPr>
          <p:cNvPr id="4" name="日期占位符 3">
            <a:extLst>
              <a:ext uri="{FF2B5EF4-FFF2-40B4-BE49-F238E27FC236}">
                <a16:creationId xmlns:a16="http://schemas.microsoft.com/office/drawing/2014/main" id="{583BF6F2-CAF4-4101-9F03-A0E4074FAC77}"/>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AF88401-22E9-4153-B0F5-3C3505E5B3D2}" type="datetime1">
              <a:rPr kumimoji="0" lang="zh-CN" altLang="en-US" sz="1400" b="0" i="0" u="none" strike="noStrike" kern="1200" cap="none" spc="0" normalizeH="0" baseline="-25000" noProof="0" smtClean="0">
                <a:ln>
                  <a:noFill/>
                </a:ln>
                <a:solidFill>
                  <a:srgbClr val="000000"/>
                </a:solidFill>
                <a:effectLst/>
                <a:uLnTx/>
                <a:uFillTx/>
                <a:latin typeface="Arial" pitchFamily="34"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2023/9/26</a:t>
            </a:fld>
            <a:endParaRPr kumimoji="0" lang="en-US" sz="1400" b="0" i="0" u="none" strike="noStrike" kern="1200" cap="none" spc="0" normalizeH="0" baseline="-25000" noProof="0">
              <a:ln>
                <a:noFill/>
              </a:ln>
              <a:solidFill>
                <a:srgbClr val="000000"/>
              </a:solidFill>
              <a:effectLst/>
              <a:uLnTx/>
              <a:uFillTx/>
              <a:latin typeface="Arial" pitchFamily="34" charset="0"/>
              <a:ea typeface="宋体" panose="02010600030101010101" pitchFamily="2" charset="-122"/>
              <a:cs typeface="+mn-cs"/>
            </a:endParaRPr>
          </a:p>
        </p:txBody>
      </p:sp>
      <p:sp>
        <p:nvSpPr>
          <p:cNvPr id="6" name="灯片编号占位符 5">
            <a:extLst>
              <a:ext uri="{FF2B5EF4-FFF2-40B4-BE49-F238E27FC236}">
                <a16:creationId xmlns:a16="http://schemas.microsoft.com/office/drawing/2014/main" id="{5CD36BFC-1E3D-4EEA-9BB0-DB44D187E02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83AA37B-31F2-46EE-90A4-68D9AA6A4383}" type="slidenum">
              <a:rPr kumimoji="0" lang="en-US" altLang="zh-CN" sz="1400" b="0" i="0" u="none" strike="noStrike" kern="1200" cap="none" spc="0" normalizeH="0" baseline="-2500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zh-CN" sz="14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grpSp>
        <p:nvGrpSpPr>
          <p:cNvPr id="28689" name="组合 28688">
            <a:extLst>
              <a:ext uri="{FF2B5EF4-FFF2-40B4-BE49-F238E27FC236}">
                <a16:creationId xmlns:a16="http://schemas.microsoft.com/office/drawing/2014/main" id="{2E3255AD-BBDB-492C-AC13-4F0814C0ABB0}"/>
              </a:ext>
            </a:extLst>
          </p:cNvPr>
          <p:cNvGrpSpPr/>
          <p:nvPr/>
        </p:nvGrpSpPr>
        <p:grpSpPr>
          <a:xfrm>
            <a:off x="300199" y="3659112"/>
            <a:ext cx="1917962" cy="1930128"/>
            <a:chOff x="488355" y="2599051"/>
            <a:chExt cx="1917962" cy="1930128"/>
          </a:xfrm>
        </p:grpSpPr>
        <p:pic>
          <p:nvPicPr>
            <p:cNvPr id="28686" name="Picture 14" descr="ç¸å³å¾ç">
              <a:extLst>
                <a:ext uri="{FF2B5EF4-FFF2-40B4-BE49-F238E27FC236}">
                  <a16:creationId xmlns:a16="http://schemas.microsoft.com/office/drawing/2014/main" id="{AF3F7E64-1ED3-4FE9-B8AC-957B7D1CC3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170" y="2599051"/>
              <a:ext cx="1318332" cy="757941"/>
            </a:xfrm>
            <a:prstGeom prst="rect">
              <a:avLst/>
            </a:prstGeom>
            <a:noFill/>
            <a:extLst>
              <a:ext uri="{909E8E84-426E-40DD-AFC4-6F175D3DCCD1}">
                <a14:hiddenFill xmlns:a14="http://schemas.microsoft.com/office/drawing/2010/main">
                  <a:solidFill>
                    <a:srgbClr val="FFFFFF"/>
                  </a:solidFill>
                </a14:hiddenFill>
              </a:ext>
            </a:extLst>
          </p:spPr>
        </p:pic>
        <p:grpSp>
          <p:nvGrpSpPr>
            <p:cNvPr id="28687" name="组合 28686">
              <a:extLst>
                <a:ext uri="{FF2B5EF4-FFF2-40B4-BE49-F238E27FC236}">
                  <a16:creationId xmlns:a16="http://schemas.microsoft.com/office/drawing/2014/main" id="{C032CF2D-6F45-4C5E-9E16-048834F3C9C0}"/>
                </a:ext>
              </a:extLst>
            </p:cNvPr>
            <p:cNvGrpSpPr/>
            <p:nvPr/>
          </p:nvGrpSpPr>
          <p:grpSpPr>
            <a:xfrm>
              <a:off x="690235" y="3450921"/>
              <a:ext cx="1514203" cy="650731"/>
              <a:chOff x="721745" y="3450921"/>
              <a:chExt cx="1514203" cy="650731"/>
            </a:xfrm>
          </p:grpSpPr>
          <p:pic>
            <p:nvPicPr>
              <p:cNvPr id="12" name="Picture 20" descr="ch03-nmos">
                <a:extLst>
                  <a:ext uri="{FF2B5EF4-FFF2-40B4-BE49-F238E27FC236}">
                    <a16:creationId xmlns:a16="http://schemas.microsoft.com/office/drawing/2014/main" id="{64B52324-BF31-4A8B-B9D5-63EFB4E05C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492815"/>
                <a:ext cx="711948" cy="566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088" descr="ch03-pmos">
                <a:extLst>
                  <a:ext uri="{FF2B5EF4-FFF2-40B4-BE49-F238E27FC236}">
                    <a16:creationId xmlns:a16="http://schemas.microsoft.com/office/drawing/2014/main" id="{5D4E990F-EB54-455D-A7D2-43D4CC63B7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745" y="3450921"/>
                <a:ext cx="724595" cy="65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文本框 2">
              <a:extLst>
                <a:ext uri="{FF2B5EF4-FFF2-40B4-BE49-F238E27FC236}">
                  <a16:creationId xmlns:a16="http://schemas.microsoft.com/office/drawing/2014/main" id="{E91816CF-5363-43BE-90FC-8ACB1FC4BD8D}"/>
                </a:ext>
              </a:extLst>
            </p:cNvPr>
            <p:cNvSpPr txBox="1"/>
            <p:nvPr/>
          </p:nvSpPr>
          <p:spPr>
            <a:xfrm>
              <a:off x="488355" y="4255977"/>
              <a:ext cx="1917962" cy="273202"/>
            </a:xfrm>
            <a:prstGeom prst="rect">
              <a:avLst/>
            </a:prstGeom>
            <a:solidFill>
              <a:schemeClr val="bg2">
                <a:lumMod val="20000"/>
                <a:lumOff val="80000"/>
              </a:schemeClr>
            </a:solidFill>
            <a:effectLst>
              <a:outerShdw blurRad="63500" sx="102000" sy="102000" algn="ctr" rotWithShape="0">
                <a:prstClr val="black">
                  <a:alpha val="40000"/>
                </a:prstClr>
              </a:outerShdw>
            </a:effectLst>
          </p:spPr>
          <p:txBody>
            <a:bodyPr wrap="none" tIns="0" bIns="108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Transistor Physical Layout</a:t>
              </a:r>
              <a:endParaRPr kumimoji="0" lang="zh-CN" altLang="en-US"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grpSp>
      <p:pic>
        <p:nvPicPr>
          <p:cNvPr id="28678" name="Picture 6">
            <a:extLst>
              <a:ext uri="{FF2B5EF4-FFF2-40B4-BE49-F238E27FC236}">
                <a16:creationId xmlns:a16="http://schemas.microsoft.com/office/drawing/2014/main" id="{ABCBB3B8-C2E6-46AB-B6DD-3149989D927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05" t="32923" r="5703" b="38188"/>
          <a:stretch/>
        </p:blipFill>
        <p:spPr bwMode="auto">
          <a:xfrm>
            <a:off x="307680" y="5832350"/>
            <a:ext cx="1908000" cy="332954"/>
          </a:xfrm>
          <a:prstGeom prst="rect">
            <a:avLst/>
          </a:prstGeom>
          <a:noFill/>
          <a:extLst>
            <a:ext uri="{909E8E84-426E-40DD-AFC4-6F175D3DCCD1}">
              <a14:hiddenFill xmlns:a14="http://schemas.microsoft.com/office/drawing/2010/main">
                <a:solidFill>
                  <a:srgbClr val="FFFFFF"/>
                </a:solidFill>
              </a14:hiddenFill>
            </a:ext>
          </a:extLst>
        </p:spPr>
      </p:pic>
      <p:sp>
        <p:nvSpPr>
          <p:cNvPr id="77" name="文本框 76">
            <a:extLst>
              <a:ext uri="{FF2B5EF4-FFF2-40B4-BE49-F238E27FC236}">
                <a16:creationId xmlns:a16="http://schemas.microsoft.com/office/drawing/2014/main" id="{C4E12225-568D-4CCD-88AF-9E5ACC6149D0}"/>
              </a:ext>
            </a:extLst>
          </p:cNvPr>
          <p:cNvSpPr txBox="1"/>
          <p:nvPr/>
        </p:nvSpPr>
        <p:spPr>
          <a:xfrm>
            <a:off x="251520" y="6237312"/>
            <a:ext cx="1979133" cy="288000"/>
          </a:xfrm>
          <a:prstGeom prst="rect">
            <a:avLst/>
          </a:prstGeom>
          <a:solidFill>
            <a:schemeClr val="bg2">
              <a:lumMod val="20000"/>
              <a:lumOff val="80000"/>
            </a:schemeClr>
          </a:solidFill>
          <a:effectLst>
            <a:outerShdw blurRad="63500" sx="102000" sy="102000" algn="ctr" rotWithShape="0">
              <a:prstClr val="black">
                <a:alpha val="40000"/>
              </a:prstClr>
            </a:outerShdw>
          </a:effectLst>
        </p:spPr>
        <p:txBody>
          <a:bodyPr wrap="square" tIns="0" bIns="108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Scheme for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Representing Information</a:t>
            </a:r>
            <a:endParaRPr kumimoji="0" lang="zh-CN" altLang="en-US"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8" name="文本框 87">
            <a:extLst>
              <a:ext uri="{FF2B5EF4-FFF2-40B4-BE49-F238E27FC236}">
                <a16:creationId xmlns:a16="http://schemas.microsoft.com/office/drawing/2014/main" id="{B75AD12C-E275-4C17-819D-1A6AAAD5383C}"/>
              </a:ext>
            </a:extLst>
          </p:cNvPr>
          <p:cNvSpPr txBox="1"/>
          <p:nvPr/>
        </p:nvSpPr>
        <p:spPr>
          <a:xfrm>
            <a:off x="4095613" y="2583088"/>
            <a:ext cx="4207900" cy="540000"/>
          </a:xfrm>
          <a:prstGeom prst="rect">
            <a:avLst/>
          </a:prstGeom>
          <a:solidFill>
            <a:schemeClr val="bg2">
              <a:lumMod val="20000"/>
              <a:lumOff val="80000"/>
            </a:schemeClr>
          </a:solidFill>
          <a:effectLst>
            <a:outerShdw blurRad="63500" sx="102000" sy="102000" algn="ctr" rotWithShape="0">
              <a:prstClr val="black">
                <a:alpha val="40000"/>
              </a:prstClr>
            </a:outerShdw>
          </a:effectLst>
        </p:spPr>
        <p:txBody>
          <a:bodyPr wrap="square" tIns="0" bIns="108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Register Transfer Level (RTL) Design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1K~10K Cells/Module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(100K Devices)</a:t>
            </a:r>
          </a:p>
        </p:txBody>
      </p:sp>
      <p:pic>
        <p:nvPicPr>
          <p:cNvPr id="89" name="Picture 20" descr="âcpu core layoutâçå¾çæç´¢ç»æ">
            <a:extLst>
              <a:ext uri="{FF2B5EF4-FFF2-40B4-BE49-F238E27FC236}">
                <a16:creationId xmlns:a16="http://schemas.microsoft.com/office/drawing/2014/main" id="{C76279EA-BE46-4052-989C-01443A00BBD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1337" t="59668" r="42913" b="2090"/>
          <a:stretch/>
        </p:blipFill>
        <p:spPr bwMode="auto">
          <a:xfrm>
            <a:off x="4089811" y="1070841"/>
            <a:ext cx="852821" cy="1435576"/>
          </a:xfrm>
          <a:prstGeom prst="rect">
            <a:avLst/>
          </a:prstGeom>
          <a:noFill/>
          <a:extLst>
            <a:ext uri="{909E8E84-426E-40DD-AFC4-6F175D3DCCD1}">
              <a14:hiddenFill xmlns:a14="http://schemas.microsoft.com/office/drawing/2010/main">
                <a:solidFill>
                  <a:srgbClr val="FFFFFF"/>
                </a:solidFill>
              </a14:hiddenFill>
            </a:ext>
          </a:extLst>
        </p:spPr>
      </p:pic>
      <p:pic>
        <p:nvPicPr>
          <p:cNvPr id="30737" name="Picture 17" descr="ç¸å³å¾ç">
            <a:extLst>
              <a:ext uri="{FF2B5EF4-FFF2-40B4-BE49-F238E27FC236}">
                <a16:creationId xmlns:a16="http://schemas.microsoft.com/office/drawing/2014/main" id="{B9F6A65A-79E0-4065-BA90-A608F04B35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3190" y="1078673"/>
            <a:ext cx="905340" cy="1443961"/>
          </a:xfrm>
          <a:prstGeom prst="rect">
            <a:avLst/>
          </a:prstGeom>
          <a:noFill/>
          <a:extLst>
            <a:ext uri="{909E8E84-426E-40DD-AFC4-6F175D3DCCD1}">
              <a14:hiddenFill xmlns:a14="http://schemas.microsoft.com/office/drawing/2010/main">
                <a:solidFill>
                  <a:srgbClr val="FFFFFF"/>
                </a:solidFill>
              </a14:hiddenFill>
            </a:ext>
          </a:extLst>
        </p:spPr>
      </p:pic>
      <p:sp>
        <p:nvSpPr>
          <p:cNvPr id="28703" name="文本框 28702">
            <a:extLst>
              <a:ext uri="{FF2B5EF4-FFF2-40B4-BE49-F238E27FC236}">
                <a16:creationId xmlns:a16="http://schemas.microsoft.com/office/drawing/2014/main" id="{4A8DB1A2-1FE8-4D95-A50D-C6897E41880D}"/>
              </a:ext>
            </a:extLst>
          </p:cNvPr>
          <p:cNvSpPr txBox="1"/>
          <p:nvPr/>
        </p:nvSpPr>
        <p:spPr>
          <a:xfrm>
            <a:off x="5151782" y="1643062"/>
            <a:ext cx="644354" cy="315184"/>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808080">
                    <a:lumMod val="75000"/>
                  </a:srgbClr>
                </a:solidFill>
                <a:effectLst/>
                <a:uLnTx/>
                <a:uFillTx/>
                <a:latin typeface="Arial" panose="020B0604020202020204" pitchFamily="34" charset="0"/>
                <a:ea typeface="宋体" panose="02010600030101010101" pitchFamily="2" charset="-122"/>
                <a:cs typeface="+mn-cs"/>
              </a:rPr>
              <a:t>ALU</a:t>
            </a:r>
            <a:endParaRPr kumimoji="0" lang="zh-CN" altLang="en-US" sz="1600" b="1" i="0" u="none" strike="noStrike" kern="1200" cap="none" spc="0" normalizeH="0" baseline="0" noProof="0" dirty="0">
              <a:ln>
                <a:noFill/>
              </a:ln>
              <a:solidFill>
                <a:srgbClr val="808080">
                  <a:lumMod val="75000"/>
                </a:srgbClr>
              </a:solidFill>
              <a:effectLst/>
              <a:uLnTx/>
              <a:uFillTx/>
              <a:latin typeface="Arial" panose="020B0604020202020204" pitchFamily="34" charset="0"/>
              <a:ea typeface="宋体" panose="02010600030101010101" pitchFamily="2" charset="-122"/>
              <a:cs typeface="+mn-cs"/>
            </a:endParaRPr>
          </a:p>
        </p:txBody>
      </p:sp>
      <p:grpSp>
        <p:nvGrpSpPr>
          <p:cNvPr id="30721" name="组合 30720">
            <a:extLst>
              <a:ext uri="{FF2B5EF4-FFF2-40B4-BE49-F238E27FC236}">
                <a16:creationId xmlns:a16="http://schemas.microsoft.com/office/drawing/2014/main" id="{97369F70-FA61-442C-A584-C789800CFE1A}"/>
              </a:ext>
            </a:extLst>
          </p:cNvPr>
          <p:cNvGrpSpPr/>
          <p:nvPr/>
        </p:nvGrpSpPr>
        <p:grpSpPr>
          <a:xfrm>
            <a:off x="6236569" y="1135020"/>
            <a:ext cx="2075556" cy="1367414"/>
            <a:chOff x="3724328" y="978855"/>
            <a:chExt cx="2061812" cy="1304412"/>
          </a:xfrm>
        </p:grpSpPr>
        <p:pic>
          <p:nvPicPr>
            <p:cNvPr id="30739" name="Picture 19" descr="ç¸å³å¾ç">
              <a:extLst>
                <a:ext uri="{FF2B5EF4-FFF2-40B4-BE49-F238E27FC236}">
                  <a16:creationId xmlns:a16="http://schemas.microsoft.com/office/drawing/2014/main" id="{36C84B25-930E-4CB8-9144-C7D9C6363B8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4328" y="978855"/>
              <a:ext cx="2061812" cy="1304412"/>
            </a:xfrm>
            <a:prstGeom prst="rect">
              <a:avLst/>
            </a:prstGeom>
            <a:noFill/>
            <a:extLst>
              <a:ext uri="{909E8E84-426E-40DD-AFC4-6F175D3DCCD1}">
                <a14:hiddenFill xmlns:a14="http://schemas.microsoft.com/office/drawing/2010/main">
                  <a:solidFill>
                    <a:srgbClr val="FFFFFF"/>
                  </a:solidFill>
                </a14:hiddenFill>
              </a:ext>
            </a:extLst>
          </p:spPr>
        </p:pic>
        <p:sp>
          <p:nvSpPr>
            <p:cNvPr id="95" name="文本框 94">
              <a:extLst>
                <a:ext uri="{FF2B5EF4-FFF2-40B4-BE49-F238E27FC236}">
                  <a16:creationId xmlns:a16="http://schemas.microsoft.com/office/drawing/2014/main" id="{A4EE0CA1-2070-40FB-9271-A8079E800040}"/>
                </a:ext>
              </a:extLst>
            </p:cNvPr>
            <p:cNvSpPr txBox="1"/>
            <p:nvPr/>
          </p:nvSpPr>
          <p:spPr>
            <a:xfrm>
              <a:off x="4096528" y="1446395"/>
              <a:ext cx="1317412" cy="369332"/>
            </a:xfrm>
            <a:prstGeom prst="rect">
              <a:avLst/>
            </a:prstGeom>
            <a:solidFill>
              <a:schemeClr val="bg1"/>
            </a:solid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808080">
                      <a:lumMod val="50000"/>
                    </a:srgbClr>
                  </a:solidFill>
                  <a:effectLst/>
                  <a:uLnTx/>
                  <a:uFillTx/>
                  <a:latin typeface="Arial" panose="020B0604020202020204" pitchFamily="34" charset="0"/>
                  <a:ea typeface="宋体" panose="02010600030101010101" pitchFamily="2" charset="-122"/>
                  <a:cs typeface="+mn-cs"/>
                </a:rPr>
                <a:t>Full Adder</a:t>
              </a:r>
              <a:endParaRPr kumimoji="0" lang="zh-CN" altLang="en-US" sz="1800" b="1" i="0" u="none" strike="noStrike" kern="1200" cap="none" spc="0" normalizeH="0" baseline="0" noProof="0" dirty="0">
                <a:ln>
                  <a:noFill/>
                </a:ln>
                <a:solidFill>
                  <a:srgbClr val="808080">
                    <a:lumMod val="50000"/>
                  </a:srgbClr>
                </a:solidFill>
                <a:effectLst/>
                <a:uLnTx/>
                <a:uFillTx/>
                <a:latin typeface="Arial" panose="020B0604020202020204" pitchFamily="34" charset="0"/>
                <a:ea typeface="宋体" panose="02010600030101010101" pitchFamily="2" charset="-122"/>
                <a:cs typeface="+mn-cs"/>
              </a:endParaRPr>
            </a:p>
          </p:txBody>
        </p:sp>
      </p:grpSp>
      <p:sp>
        <p:nvSpPr>
          <p:cNvPr id="17" name="文本框 16">
            <a:extLst>
              <a:ext uri="{FF2B5EF4-FFF2-40B4-BE49-F238E27FC236}">
                <a16:creationId xmlns:a16="http://schemas.microsoft.com/office/drawing/2014/main" id="{CD1D2FF8-D457-4F26-B31B-8FCD7FB7F020}"/>
              </a:ext>
            </a:extLst>
          </p:cNvPr>
          <p:cNvSpPr txBox="1"/>
          <p:nvPr/>
        </p:nvSpPr>
        <p:spPr>
          <a:xfrm>
            <a:off x="2880492" y="4941168"/>
            <a:ext cx="2592000" cy="273202"/>
          </a:xfrm>
          <a:prstGeom prst="rect">
            <a:avLst/>
          </a:prstGeom>
          <a:solidFill>
            <a:schemeClr val="bg2">
              <a:lumMod val="20000"/>
              <a:lumOff val="80000"/>
            </a:schemeClr>
          </a:solidFill>
          <a:effectLst>
            <a:outerShdw blurRad="63500" sx="102000" sy="102000" algn="ctr" rotWithShape="0">
              <a:prstClr val="black">
                <a:alpha val="40000"/>
              </a:prstClr>
            </a:outerShdw>
          </a:effectLst>
        </p:spPr>
        <p:txBody>
          <a:bodyPr wrap="square" tIns="0" bIns="108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rPr>
              <a:t>Gate </a:t>
            </a: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Level Design</a:t>
            </a:r>
          </a:p>
        </p:txBody>
      </p:sp>
      <p:sp>
        <p:nvSpPr>
          <p:cNvPr id="16" name="文本框 15">
            <a:extLst>
              <a:ext uri="{FF2B5EF4-FFF2-40B4-BE49-F238E27FC236}">
                <a16:creationId xmlns:a16="http://schemas.microsoft.com/office/drawing/2014/main" id="{DDD094E4-C6EE-4843-A555-6AACF95E8333}"/>
              </a:ext>
            </a:extLst>
          </p:cNvPr>
          <p:cNvSpPr txBox="1"/>
          <p:nvPr/>
        </p:nvSpPr>
        <p:spPr>
          <a:xfrm>
            <a:off x="2880492" y="6173150"/>
            <a:ext cx="2592000" cy="540000"/>
          </a:xfrm>
          <a:prstGeom prst="rect">
            <a:avLst/>
          </a:prstGeom>
          <a:solidFill>
            <a:schemeClr val="bg2">
              <a:lumMod val="20000"/>
              <a:lumOff val="80000"/>
            </a:schemeClr>
          </a:solidFill>
          <a:effectLst>
            <a:outerShdw blurRad="63500" sx="102000" sy="102000" algn="ctr" rotWithShape="0">
              <a:prstClr val="black">
                <a:alpha val="40000"/>
              </a:prstClr>
            </a:outerShdw>
          </a:effectLst>
        </p:spPr>
        <p:txBody>
          <a:bodyPr wrap="square" tIns="0" bIns="108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Circuit Level Design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a:t>
            </a: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Transistor Level Design</a:t>
            </a:r>
            <a:r>
              <a:rPr kumimoji="0" lang="zh-CN" altLang="en-US"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a:t>
            </a:r>
            <a:endPar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(2~8 Devices/Gate)</a:t>
            </a:r>
          </a:p>
        </p:txBody>
      </p:sp>
      <p:grpSp>
        <p:nvGrpSpPr>
          <p:cNvPr id="28700" name="组合 28699">
            <a:extLst>
              <a:ext uri="{FF2B5EF4-FFF2-40B4-BE49-F238E27FC236}">
                <a16:creationId xmlns:a16="http://schemas.microsoft.com/office/drawing/2014/main" id="{0FA2D72D-A44D-4753-A5C9-C68BB9DCF96E}"/>
              </a:ext>
            </a:extLst>
          </p:cNvPr>
          <p:cNvGrpSpPr/>
          <p:nvPr/>
        </p:nvGrpSpPr>
        <p:grpSpPr>
          <a:xfrm>
            <a:off x="3344642" y="5301208"/>
            <a:ext cx="1663701" cy="790910"/>
            <a:chOff x="3412355" y="3212976"/>
            <a:chExt cx="1663701" cy="790910"/>
          </a:xfrm>
        </p:grpSpPr>
        <p:pic>
          <p:nvPicPr>
            <p:cNvPr id="14" name="Picture 37" descr="ch03-and">
              <a:extLst>
                <a:ext uri="{FF2B5EF4-FFF2-40B4-BE49-F238E27FC236}">
                  <a16:creationId xmlns:a16="http://schemas.microsoft.com/office/drawing/2014/main" id="{8C27336D-EE3C-43C1-8B12-C594103FF47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12355" y="3212976"/>
              <a:ext cx="969513" cy="790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1" descr="ch03-gates">
              <a:extLst>
                <a:ext uri="{FF2B5EF4-FFF2-40B4-BE49-F238E27FC236}">
                  <a16:creationId xmlns:a16="http://schemas.microsoft.com/office/drawing/2014/main" id="{90063FB4-DE80-42E5-9349-1FCCA0FF5E1A}"/>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63834" r="57343"/>
            <a:stretch/>
          </p:blipFill>
          <p:spPr bwMode="auto">
            <a:xfrm>
              <a:off x="4439546" y="3410414"/>
              <a:ext cx="636510" cy="396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24" name="组合 30723">
            <a:extLst>
              <a:ext uri="{FF2B5EF4-FFF2-40B4-BE49-F238E27FC236}">
                <a16:creationId xmlns:a16="http://schemas.microsoft.com/office/drawing/2014/main" id="{6C56BEE5-AF4F-45F1-9C28-C1D0910E4463}"/>
              </a:ext>
            </a:extLst>
          </p:cNvPr>
          <p:cNvGrpSpPr/>
          <p:nvPr/>
        </p:nvGrpSpPr>
        <p:grpSpPr>
          <a:xfrm>
            <a:off x="2754103" y="3645160"/>
            <a:ext cx="2844779" cy="1224000"/>
            <a:chOff x="3203848" y="3284984"/>
            <a:chExt cx="2844779" cy="1224000"/>
          </a:xfrm>
        </p:grpSpPr>
        <p:pic>
          <p:nvPicPr>
            <p:cNvPr id="121" name="Picture 18" descr="ç¸å³å¾ç">
              <a:extLst>
                <a:ext uri="{FF2B5EF4-FFF2-40B4-BE49-F238E27FC236}">
                  <a16:creationId xmlns:a16="http://schemas.microsoft.com/office/drawing/2014/main" id="{5F57DD6A-1AAB-4663-B7B5-EAE432A04DE6}"/>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6740" r="5838" b="6539"/>
            <a:stretch/>
          </p:blipFill>
          <p:spPr bwMode="auto">
            <a:xfrm>
              <a:off x="3203848" y="3284984"/>
              <a:ext cx="848130" cy="1224000"/>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0" descr="ç¸å³å¾ç">
              <a:extLst>
                <a:ext uri="{FF2B5EF4-FFF2-40B4-BE49-F238E27FC236}">
                  <a16:creationId xmlns:a16="http://schemas.microsoft.com/office/drawing/2014/main" id="{F1935799-5384-4941-84CE-6AF70AC2418E}"/>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7323" r="3952"/>
            <a:stretch/>
          </p:blipFill>
          <p:spPr bwMode="auto">
            <a:xfrm>
              <a:off x="5274957" y="3284984"/>
              <a:ext cx="773670" cy="1224000"/>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22" descr="ç¸å³å¾ç">
              <a:extLst>
                <a:ext uri="{FF2B5EF4-FFF2-40B4-BE49-F238E27FC236}">
                  <a16:creationId xmlns:a16="http://schemas.microsoft.com/office/drawing/2014/main" id="{A5C13EF5-9E6A-4B9B-9AA2-F22FE8EB2E77}"/>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63377" y="3284984"/>
              <a:ext cx="840072" cy="1224000"/>
            </a:xfrm>
            <a:prstGeom prst="rect">
              <a:avLst/>
            </a:prstGeom>
            <a:noFill/>
            <a:extLst>
              <a:ext uri="{909E8E84-426E-40DD-AFC4-6F175D3DCCD1}">
                <a14:hiddenFill xmlns:a14="http://schemas.microsoft.com/office/drawing/2010/main">
                  <a:solidFill>
                    <a:srgbClr val="FFFFFF"/>
                  </a:solidFill>
                </a14:hiddenFill>
              </a:ext>
            </a:extLst>
          </p:spPr>
        </p:pic>
      </p:grpSp>
      <p:sp>
        <p:nvSpPr>
          <p:cNvPr id="128" name="椭圆 127">
            <a:extLst>
              <a:ext uri="{FF2B5EF4-FFF2-40B4-BE49-F238E27FC236}">
                <a16:creationId xmlns:a16="http://schemas.microsoft.com/office/drawing/2014/main" id="{D3E553A1-AB88-4F73-A904-4EDDE41A1A1E}"/>
              </a:ext>
            </a:extLst>
          </p:cNvPr>
          <p:cNvSpPr/>
          <p:nvPr/>
        </p:nvSpPr>
        <p:spPr bwMode="auto">
          <a:xfrm flipH="1">
            <a:off x="3042683" y="3788815"/>
            <a:ext cx="425570" cy="288257"/>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25000" noProof="0">
              <a:ln>
                <a:noFill/>
              </a:ln>
              <a:solidFill>
                <a:srgbClr val="000000"/>
              </a:solidFill>
              <a:effectLst/>
              <a:uLnTx/>
              <a:uFillTx/>
              <a:latin typeface="Arial" charset="0"/>
              <a:ea typeface="宋体" pitchFamily="2" charset="-122"/>
              <a:cs typeface="+mn-cs"/>
            </a:endParaRPr>
          </a:p>
        </p:txBody>
      </p:sp>
      <p:cxnSp>
        <p:nvCxnSpPr>
          <p:cNvPr id="129" name="直接连接符 128">
            <a:extLst>
              <a:ext uri="{FF2B5EF4-FFF2-40B4-BE49-F238E27FC236}">
                <a16:creationId xmlns:a16="http://schemas.microsoft.com/office/drawing/2014/main" id="{CFCB0274-2C74-4CAA-9C4E-EE4AE2959ADE}"/>
              </a:ext>
            </a:extLst>
          </p:cNvPr>
          <p:cNvCxnSpPr>
            <a:cxnSpLocks/>
            <a:stCxn id="28686" idx="0"/>
            <a:endCxn id="128" idx="0"/>
          </p:cNvCxnSpPr>
          <p:nvPr/>
        </p:nvCxnSpPr>
        <p:spPr bwMode="auto">
          <a:xfrm>
            <a:off x="1259180" y="3659112"/>
            <a:ext cx="1996288" cy="129703"/>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132" name="直接连接符 131">
            <a:extLst>
              <a:ext uri="{FF2B5EF4-FFF2-40B4-BE49-F238E27FC236}">
                <a16:creationId xmlns:a16="http://schemas.microsoft.com/office/drawing/2014/main" id="{68FFB435-0139-4E96-8B1B-D31073540399}"/>
              </a:ext>
            </a:extLst>
          </p:cNvPr>
          <p:cNvCxnSpPr>
            <a:cxnSpLocks/>
            <a:endCxn id="28686" idx="2"/>
          </p:cNvCxnSpPr>
          <p:nvPr/>
        </p:nvCxnSpPr>
        <p:spPr bwMode="auto">
          <a:xfrm flipH="1">
            <a:off x="1259180" y="4105989"/>
            <a:ext cx="1919083" cy="311064"/>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
        <p:nvSpPr>
          <p:cNvPr id="18" name="文本框 17">
            <a:extLst>
              <a:ext uri="{FF2B5EF4-FFF2-40B4-BE49-F238E27FC236}">
                <a16:creationId xmlns:a16="http://schemas.microsoft.com/office/drawing/2014/main" id="{61785280-D973-40CA-BF76-B2BFCFA285D9}"/>
              </a:ext>
            </a:extLst>
          </p:cNvPr>
          <p:cNvSpPr txBox="1"/>
          <p:nvPr/>
        </p:nvSpPr>
        <p:spPr>
          <a:xfrm>
            <a:off x="5822429" y="6165304"/>
            <a:ext cx="2600977" cy="540000"/>
          </a:xfrm>
          <a:prstGeom prst="rect">
            <a:avLst/>
          </a:prstGeom>
          <a:solidFill>
            <a:schemeClr val="bg2">
              <a:lumMod val="20000"/>
              <a:lumOff val="80000"/>
            </a:schemeClr>
          </a:solidFill>
          <a:effectLst>
            <a:outerShdw blurRad="63500" sx="102000" sy="102000" algn="ctr" rotWithShape="0">
              <a:prstClr val="black">
                <a:alpha val="40000"/>
              </a:prstClr>
            </a:outerShdw>
          </a:effectLst>
        </p:spPr>
        <p:txBody>
          <a:bodyPr wrap="square" tIns="0" bIns="108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Register Transfer Level (RTL) Design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2~16 Gates/Cell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(16~64 Devices) </a:t>
            </a:r>
          </a:p>
        </p:txBody>
      </p:sp>
      <p:pic>
        <p:nvPicPr>
          <p:cNvPr id="21" name="Picture 71" descr="ch03-fulladder">
            <a:extLst>
              <a:ext uri="{FF2B5EF4-FFF2-40B4-BE49-F238E27FC236}">
                <a16:creationId xmlns:a16="http://schemas.microsoft.com/office/drawing/2014/main" id="{2E0623D1-40C3-45D4-8561-B127FD8EA81E}"/>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96136" y="5100730"/>
            <a:ext cx="1667630" cy="992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0" name="组合 139">
            <a:extLst>
              <a:ext uri="{FF2B5EF4-FFF2-40B4-BE49-F238E27FC236}">
                <a16:creationId xmlns:a16="http://schemas.microsoft.com/office/drawing/2014/main" id="{B09545F0-C96A-4861-99E9-58B1179DE0D0}"/>
              </a:ext>
            </a:extLst>
          </p:cNvPr>
          <p:cNvGrpSpPr/>
          <p:nvPr/>
        </p:nvGrpSpPr>
        <p:grpSpPr>
          <a:xfrm>
            <a:off x="7244442" y="4797152"/>
            <a:ext cx="1657458" cy="1466452"/>
            <a:chOff x="7224440" y="4632910"/>
            <a:chExt cx="1657458" cy="1466452"/>
          </a:xfrm>
        </p:grpSpPr>
        <p:sp>
          <p:nvSpPr>
            <p:cNvPr id="37" name="文本框 36">
              <a:extLst>
                <a:ext uri="{FF2B5EF4-FFF2-40B4-BE49-F238E27FC236}">
                  <a16:creationId xmlns:a16="http://schemas.microsoft.com/office/drawing/2014/main" id="{3B9C1A86-9015-4167-9EA4-8153EC004926}"/>
                </a:ext>
              </a:extLst>
            </p:cNvPr>
            <p:cNvSpPr txBox="1"/>
            <p:nvPr/>
          </p:nvSpPr>
          <p:spPr>
            <a:xfrm>
              <a:off x="7224440" y="5524543"/>
              <a:ext cx="423057" cy="276186"/>
            </a:xfrm>
            <a:prstGeom prst="rect">
              <a:avLst/>
            </a:prstGeom>
            <a:noFill/>
            <a:ln w="9525">
              <a:noFill/>
            </a:ln>
            <a:effectLst>
              <a:outerShdw blurRad="63500" sx="102000" sy="102000" algn="ctr" rotWithShape="0">
                <a:prstClr val="black">
                  <a:alpha val="40000"/>
                </a:prstClr>
              </a:outerShdw>
            </a:effectLst>
          </p:spPr>
          <p:txBody>
            <a:bodyPr wrap="square" tIns="0" bIns="108000"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700" b="0" i="0" u="none" strike="noStrike" kern="1200" cap="none" spc="0" normalizeH="0" baseline="0" noProof="0" dirty="0" err="1">
                  <a:ln>
                    <a:noFill/>
                  </a:ln>
                  <a:solidFill>
                    <a:srgbClr val="000000"/>
                  </a:solidFill>
                  <a:effectLst/>
                  <a:uLnTx/>
                  <a:uFillTx/>
                  <a:latin typeface="Arial" panose="020B0604020202020204" pitchFamily="34" charset="0"/>
                  <a:ea typeface="宋体" panose="02010600030101010101" pitchFamily="2" charset="-122"/>
                  <a:cs typeface="+mn-cs"/>
                </a:rPr>
                <a:t>Clk</a:t>
              </a:r>
              <a:endParaRPr kumimoji="0" lang="zh-CN" altLang="en-US"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cxnSp>
          <p:nvCxnSpPr>
            <p:cNvPr id="23" name="直接连接符 22">
              <a:extLst>
                <a:ext uri="{FF2B5EF4-FFF2-40B4-BE49-F238E27FC236}">
                  <a16:creationId xmlns:a16="http://schemas.microsoft.com/office/drawing/2014/main" id="{9469E66A-D8C2-4562-83E6-B7B1969E1F1D}"/>
                </a:ext>
              </a:extLst>
            </p:cNvPr>
            <p:cNvCxnSpPr>
              <a:cxnSpLocks/>
            </p:cNvCxnSpPr>
            <p:nvPr/>
          </p:nvCxnSpPr>
          <p:spPr bwMode="auto">
            <a:xfrm>
              <a:off x="7550386" y="5578267"/>
              <a:ext cx="26977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6" name="文本框 35">
              <a:extLst>
                <a:ext uri="{FF2B5EF4-FFF2-40B4-BE49-F238E27FC236}">
                  <a16:creationId xmlns:a16="http://schemas.microsoft.com/office/drawing/2014/main" id="{668ACBA1-9F83-4F75-B5EA-F85535CB3CA5}"/>
                </a:ext>
              </a:extLst>
            </p:cNvPr>
            <p:cNvSpPr txBox="1"/>
            <p:nvPr/>
          </p:nvSpPr>
          <p:spPr>
            <a:xfrm>
              <a:off x="8336158" y="5512589"/>
              <a:ext cx="545740" cy="216776"/>
            </a:xfrm>
            <a:prstGeom prst="rect">
              <a:avLst/>
            </a:prstGeom>
            <a:noFill/>
            <a:ln w="9525">
              <a:noFill/>
            </a:ln>
            <a:effectLst>
              <a:outerShdw blurRad="63500" sx="102000" sy="102000" algn="ctr" rotWithShape="0">
                <a:prstClr val="black">
                  <a:alpha val="40000"/>
                </a:prstClr>
              </a:outerShdw>
            </a:effectLst>
          </p:spPr>
          <p:txBody>
            <a:bodyPr wrap="square" tIns="0" bIns="108000" rtlCol="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Register</a:t>
              </a:r>
              <a:endParaRPr kumimoji="0" lang="zh-CN" altLang="en-US"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 name="矩形 4">
              <a:extLst>
                <a:ext uri="{FF2B5EF4-FFF2-40B4-BE49-F238E27FC236}">
                  <a16:creationId xmlns:a16="http://schemas.microsoft.com/office/drawing/2014/main" id="{9CCB3772-C4A0-4C12-9BF6-19D54D949D37}"/>
                </a:ext>
              </a:extLst>
            </p:cNvPr>
            <p:cNvSpPr/>
            <p:nvPr/>
          </p:nvSpPr>
          <p:spPr bwMode="auto">
            <a:xfrm>
              <a:off x="7810721" y="5027485"/>
              <a:ext cx="589917" cy="261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000000"/>
                  </a:solidFill>
                  <a:effectLst/>
                  <a:uLnTx/>
                  <a:uFillTx/>
                  <a:latin typeface="Arial" charset="0"/>
                  <a:ea typeface="宋体" pitchFamily="2" charset="-122"/>
                  <a:cs typeface="+mn-cs"/>
                </a:rPr>
                <a:t>+</a:t>
              </a:r>
              <a:endParaRPr kumimoji="0" lang="zh-CN" altLang="en-US" sz="2400" b="1" i="0" u="none" strike="noStrike" kern="1200" cap="none" spc="0" normalizeH="0" baseline="0" noProof="0" dirty="0">
                <a:ln>
                  <a:noFill/>
                </a:ln>
                <a:solidFill>
                  <a:srgbClr val="000000"/>
                </a:solidFill>
                <a:effectLst/>
                <a:uLnTx/>
                <a:uFillTx/>
                <a:latin typeface="Arial" charset="0"/>
                <a:ea typeface="宋体" pitchFamily="2" charset="-122"/>
                <a:cs typeface="+mn-cs"/>
              </a:endParaRPr>
            </a:p>
          </p:txBody>
        </p:sp>
        <p:cxnSp>
          <p:nvCxnSpPr>
            <p:cNvPr id="26" name="直接箭头连接符 25">
              <a:extLst>
                <a:ext uri="{FF2B5EF4-FFF2-40B4-BE49-F238E27FC236}">
                  <a16:creationId xmlns:a16="http://schemas.microsoft.com/office/drawing/2014/main" id="{9E1E4878-6A40-40A0-868D-72E859C63E68}"/>
                </a:ext>
              </a:extLst>
            </p:cNvPr>
            <p:cNvCxnSpPr/>
            <p:nvPr/>
          </p:nvCxnSpPr>
          <p:spPr bwMode="auto">
            <a:xfrm>
              <a:off x="8105679" y="5295613"/>
              <a:ext cx="0" cy="17436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nvGrpSpPr>
            <p:cNvPr id="29" name="组合 28">
              <a:extLst>
                <a:ext uri="{FF2B5EF4-FFF2-40B4-BE49-F238E27FC236}">
                  <a16:creationId xmlns:a16="http://schemas.microsoft.com/office/drawing/2014/main" id="{5AE370B4-168B-4DA2-8AF1-66C3BADF80F4}"/>
                </a:ext>
              </a:extLst>
            </p:cNvPr>
            <p:cNvGrpSpPr/>
            <p:nvPr/>
          </p:nvGrpSpPr>
          <p:grpSpPr>
            <a:xfrm>
              <a:off x="7807952" y="5485705"/>
              <a:ext cx="595454" cy="174364"/>
              <a:chOff x="6087097" y="5481248"/>
              <a:chExt cx="642212" cy="180000"/>
            </a:xfrm>
          </p:grpSpPr>
          <p:sp>
            <p:nvSpPr>
              <p:cNvPr id="11" name="矩形 10">
                <a:extLst>
                  <a:ext uri="{FF2B5EF4-FFF2-40B4-BE49-F238E27FC236}">
                    <a16:creationId xmlns:a16="http://schemas.microsoft.com/office/drawing/2014/main" id="{A00B3EB7-DE28-4C5E-B7C0-5ABEBAE662E1}"/>
                  </a:ext>
                </a:extLst>
              </p:cNvPr>
              <p:cNvSpPr/>
              <p:nvPr/>
            </p:nvSpPr>
            <p:spPr bwMode="auto">
              <a:xfrm>
                <a:off x="6093071" y="5481248"/>
                <a:ext cx="636238" cy="180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7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sp>
            <p:nvSpPr>
              <p:cNvPr id="15" name="流程图: 摘录 14">
                <a:extLst>
                  <a:ext uri="{FF2B5EF4-FFF2-40B4-BE49-F238E27FC236}">
                    <a16:creationId xmlns:a16="http://schemas.microsoft.com/office/drawing/2014/main" id="{4FC078D9-A2BC-45A1-8966-C96B05E8062E}"/>
                  </a:ext>
                </a:extLst>
              </p:cNvPr>
              <p:cNvSpPr/>
              <p:nvPr/>
            </p:nvSpPr>
            <p:spPr bwMode="auto">
              <a:xfrm rot="5400000">
                <a:off x="6055988" y="5515291"/>
                <a:ext cx="174134" cy="111915"/>
              </a:xfrm>
              <a:prstGeom prst="flowChartExtra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700" b="0" i="0" u="none" strike="noStrike" kern="1200" cap="none" spc="0" normalizeH="0" baseline="0" noProof="0">
                  <a:ln>
                    <a:noFill/>
                  </a:ln>
                  <a:solidFill>
                    <a:srgbClr val="000000"/>
                  </a:solidFill>
                  <a:effectLst/>
                  <a:uLnTx/>
                  <a:uFillTx/>
                  <a:latin typeface="Arial" charset="0"/>
                  <a:ea typeface="宋体" pitchFamily="2" charset="-122"/>
                  <a:cs typeface="+mn-cs"/>
                </a:endParaRPr>
              </a:p>
            </p:txBody>
          </p:sp>
        </p:grpSp>
        <p:sp>
          <p:nvSpPr>
            <p:cNvPr id="53" name="文本框 52">
              <a:extLst>
                <a:ext uri="{FF2B5EF4-FFF2-40B4-BE49-F238E27FC236}">
                  <a16:creationId xmlns:a16="http://schemas.microsoft.com/office/drawing/2014/main" id="{4DF9BD20-AF10-436A-8D06-8188AF3F5827}"/>
                </a:ext>
              </a:extLst>
            </p:cNvPr>
            <p:cNvSpPr txBox="1"/>
            <p:nvPr/>
          </p:nvSpPr>
          <p:spPr>
            <a:xfrm>
              <a:off x="7783785" y="5823176"/>
              <a:ext cx="429918" cy="276186"/>
            </a:xfrm>
            <a:prstGeom prst="rect">
              <a:avLst/>
            </a:prstGeom>
            <a:noFill/>
            <a:ln w="9525">
              <a:noFill/>
            </a:ln>
          </p:spPr>
          <p:txBody>
            <a:bodyPr wrap="none" tIns="0" bIns="10800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700" b="0" i="0" u="none" strike="noStrike" kern="1200" cap="none" spc="0" normalizeH="0" baseline="0" noProof="0" dirty="0" err="1">
                  <a:ln>
                    <a:noFill/>
                  </a:ln>
                  <a:solidFill>
                    <a:srgbClr val="000000"/>
                  </a:solidFill>
                  <a:effectLst/>
                  <a:uLnTx/>
                  <a:uFillTx/>
                  <a:latin typeface="Arial" panose="020B0604020202020204" pitchFamily="34" charset="0"/>
                  <a:ea typeface="宋体" panose="02010600030101010101" pitchFamily="2" charset="-122"/>
                  <a:cs typeface="+mn-cs"/>
                </a:rPr>
                <a:t>C</a:t>
              </a:r>
              <a:r>
                <a:rPr kumimoji="0" lang="en-US" altLang="zh-CN" sz="700" b="0" i="0" u="none" strike="noStrike" kern="1200" cap="none" spc="0" normalizeH="0" baseline="-25000" noProof="0" dirty="0" err="1">
                  <a:ln>
                    <a:noFill/>
                  </a:ln>
                  <a:solidFill>
                    <a:srgbClr val="000000"/>
                  </a:solidFill>
                  <a:effectLst/>
                  <a:uLnTx/>
                  <a:uFillTx/>
                  <a:latin typeface="Arial" panose="020B0604020202020204" pitchFamily="34" charset="0"/>
                  <a:ea typeface="宋体" panose="02010600030101010101" pitchFamily="2" charset="-122"/>
                  <a:cs typeface="+mn-cs"/>
                </a:rPr>
                <a:t>out</a:t>
              </a:r>
              <a:endParaRPr kumimoji="0" lang="zh-CN" altLang="en-US"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4" name="文本框 53">
              <a:extLst>
                <a:ext uri="{FF2B5EF4-FFF2-40B4-BE49-F238E27FC236}">
                  <a16:creationId xmlns:a16="http://schemas.microsoft.com/office/drawing/2014/main" id="{22AC83EB-D6E3-44D5-B3B9-80662263447B}"/>
                </a:ext>
              </a:extLst>
            </p:cNvPr>
            <p:cNvSpPr txBox="1"/>
            <p:nvPr/>
          </p:nvSpPr>
          <p:spPr>
            <a:xfrm>
              <a:off x="8099178" y="5823176"/>
              <a:ext cx="266344" cy="161384"/>
            </a:xfrm>
            <a:prstGeom prst="rect">
              <a:avLst/>
            </a:prstGeom>
            <a:noFill/>
            <a:ln w="9525">
              <a:noFill/>
            </a:ln>
          </p:spPr>
          <p:txBody>
            <a:bodyPr wrap="square" tIns="0" bIns="10800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S</a:t>
              </a:r>
              <a:endParaRPr kumimoji="0" lang="zh-CN" altLang="en-US"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grpSp>
          <p:nvGrpSpPr>
            <p:cNvPr id="55" name="组合 54">
              <a:extLst>
                <a:ext uri="{FF2B5EF4-FFF2-40B4-BE49-F238E27FC236}">
                  <a16:creationId xmlns:a16="http://schemas.microsoft.com/office/drawing/2014/main" id="{D32841DA-0C5B-4A4A-8299-55F47C74CD71}"/>
                </a:ext>
              </a:extLst>
            </p:cNvPr>
            <p:cNvGrpSpPr/>
            <p:nvPr/>
          </p:nvGrpSpPr>
          <p:grpSpPr>
            <a:xfrm>
              <a:off x="7955372" y="5651653"/>
              <a:ext cx="300616" cy="174364"/>
              <a:chOff x="6264000" y="4761168"/>
              <a:chExt cx="324224" cy="179999"/>
            </a:xfrm>
          </p:grpSpPr>
          <p:cxnSp>
            <p:nvCxnSpPr>
              <p:cNvPr id="56" name="直接箭头连接符 55">
                <a:extLst>
                  <a:ext uri="{FF2B5EF4-FFF2-40B4-BE49-F238E27FC236}">
                    <a16:creationId xmlns:a16="http://schemas.microsoft.com/office/drawing/2014/main" id="{0C1664BA-7DFC-47B4-96C3-620A41E16E2E}"/>
                  </a:ext>
                </a:extLst>
              </p:cNvPr>
              <p:cNvCxnSpPr/>
              <p:nvPr/>
            </p:nvCxnSpPr>
            <p:spPr bwMode="auto">
              <a:xfrm>
                <a:off x="6588224" y="4761168"/>
                <a:ext cx="0" cy="17999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57" name="直接箭头连接符 56">
                <a:extLst>
                  <a:ext uri="{FF2B5EF4-FFF2-40B4-BE49-F238E27FC236}">
                    <a16:creationId xmlns:a16="http://schemas.microsoft.com/office/drawing/2014/main" id="{7A8F8699-6098-498F-B229-1793C4D751A7}"/>
                  </a:ext>
                </a:extLst>
              </p:cNvPr>
              <p:cNvCxnSpPr/>
              <p:nvPr/>
            </p:nvCxnSpPr>
            <p:spPr bwMode="auto">
              <a:xfrm>
                <a:off x="6264000" y="4761168"/>
                <a:ext cx="0" cy="17999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grpSp>
          <p:nvGrpSpPr>
            <p:cNvPr id="28680" name="组合 28679">
              <a:extLst>
                <a:ext uri="{FF2B5EF4-FFF2-40B4-BE49-F238E27FC236}">
                  <a16:creationId xmlns:a16="http://schemas.microsoft.com/office/drawing/2014/main" id="{0A70416D-222F-40E1-AAE5-89F9EA458EDD}"/>
                </a:ext>
              </a:extLst>
            </p:cNvPr>
            <p:cNvGrpSpPr/>
            <p:nvPr/>
          </p:nvGrpSpPr>
          <p:grpSpPr>
            <a:xfrm>
              <a:off x="7775244" y="4632910"/>
              <a:ext cx="266344" cy="342135"/>
              <a:chOff x="6912674" y="2249706"/>
              <a:chExt cx="205769" cy="268539"/>
            </a:xfrm>
          </p:grpSpPr>
          <p:cxnSp>
            <p:nvCxnSpPr>
              <p:cNvPr id="59" name="直接箭头连接符 58">
                <a:extLst>
                  <a:ext uri="{FF2B5EF4-FFF2-40B4-BE49-F238E27FC236}">
                    <a16:creationId xmlns:a16="http://schemas.microsoft.com/office/drawing/2014/main" id="{F01EA2C1-EEA5-4699-AB9A-D6A07A15C901}"/>
                  </a:ext>
                </a:extLst>
              </p:cNvPr>
              <p:cNvCxnSpPr/>
              <p:nvPr/>
            </p:nvCxnSpPr>
            <p:spPr bwMode="auto">
              <a:xfrm>
                <a:off x="7015558" y="2381388"/>
                <a:ext cx="0" cy="13685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0" name="文本框 59">
                <a:extLst>
                  <a:ext uri="{FF2B5EF4-FFF2-40B4-BE49-F238E27FC236}">
                    <a16:creationId xmlns:a16="http://schemas.microsoft.com/office/drawing/2014/main" id="{D09C25F9-5503-4C2F-B977-8301D2528596}"/>
                  </a:ext>
                </a:extLst>
              </p:cNvPr>
              <p:cNvSpPr txBox="1"/>
              <p:nvPr/>
            </p:nvSpPr>
            <p:spPr>
              <a:xfrm>
                <a:off x="6912674" y="2249706"/>
                <a:ext cx="205769" cy="216776"/>
              </a:xfrm>
              <a:prstGeom prst="rect">
                <a:avLst/>
              </a:prstGeom>
              <a:noFill/>
              <a:ln w="9525">
                <a:noFill/>
              </a:ln>
            </p:spPr>
            <p:txBody>
              <a:bodyPr wrap="square" tIns="0" bIns="10800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A</a:t>
                </a:r>
                <a:endParaRPr kumimoji="0" lang="zh-CN" altLang="en-US"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grpSp>
        <p:grpSp>
          <p:nvGrpSpPr>
            <p:cNvPr id="63" name="组合 62">
              <a:extLst>
                <a:ext uri="{FF2B5EF4-FFF2-40B4-BE49-F238E27FC236}">
                  <a16:creationId xmlns:a16="http://schemas.microsoft.com/office/drawing/2014/main" id="{C3515C60-5DF3-4193-BBE2-9E1403F805D8}"/>
                </a:ext>
              </a:extLst>
            </p:cNvPr>
            <p:cNvGrpSpPr/>
            <p:nvPr/>
          </p:nvGrpSpPr>
          <p:grpSpPr>
            <a:xfrm>
              <a:off x="7972508" y="4632910"/>
              <a:ext cx="266344" cy="342135"/>
              <a:chOff x="6912674" y="2249706"/>
              <a:chExt cx="205769" cy="268539"/>
            </a:xfrm>
          </p:grpSpPr>
          <p:cxnSp>
            <p:nvCxnSpPr>
              <p:cNvPr id="64" name="直接箭头连接符 63">
                <a:extLst>
                  <a:ext uri="{FF2B5EF4-FFF2-40B4-BE49-F238E27FC236}">
                    <a16:creationId xmlns:a16="http://schemas.microsoft.com/office/drawing/2014/main" id="{EF47247A-3D33-4CBE-A88C-F27F44EFA8E7}"/>
                  </a:ext>
                </a:extLst>
              </p:cNvPr>
              <p:cNvCxnSpPr/>
              <p:nvPr/>
            </p:nvCxnSpPr>
            <p:spPr bwMode="auto">
              <a:xfrm>
                <a:off x="7015558" y="2381388"/>
                <a:ext cx="0" cy="13685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5" name="文本框 64">
                <a:extLst>
                  <a:ext uri="{FF2B5EF4-FFF2-40B4-BE49-F238E27FC236}">
                    <a16:creationId xmlns:a16="http://schemas.microsoft.com/office/drawing/2014/main" id="{9D49E183-02D2-4066-BF04-EF6A45657067}"/>
                  </a:ext>
                </a:extLst>
              </p:cNvPr>
              <p:cNvSpPr txBox="1"/>
              <p:nvPr/>
            </p:nvSpPr>
            <p:spPr>
              <a:xfrm>
                <a:off x="6912674" y="2249706"/>
                <a:ext cx="205769" cy="216776"/>
              </a:xfrm>
              <a:prstGeom prst="rect">
                <a:avLst/>
              </a:prstGeom>
              <a:noFill/>
              <a:ln w="9525">
                <a:noFill/>
              </a:ln>
            </p:spPr>
            <p:txBody>
              <a:bodyPr wrap="square" tIns="0" bIns="10800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B</a:t>
                </a:r>
                <a:endParaRPr kumimoji="0" lang="zh-CN" altLang="en-US"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grpSp>
        <p:cxnSp>
          <p:nvCxnSpPr>
            <p:cNvPr id="67" name="直接箭头连接符 66">
              <a:extLst>
                <a:ext uri="{FF2B5EF4-FFF2-40B4-BE49-F238E27FC236}">
                  <a16:creationId xmlns:a16="http://schemas.microsoft.com/office/drawing/2014/main" id="{3C5519FE-680A-403C-835C-BF84CF8DC1F7}"/>
                </a:ext>
              </a:extLst>
            </p:cNvPr>
            <p:cNvCxnSpPr/>
            <p:nvPr/>
          </p:nvCxnSpPr>
          <p:spPr bwMode="auto">
            <a:xfrm>
              <a:off x="8302943" y="4800681"/>
              <a:ext cx="0" cy="17436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68" name="文本框 67">
              <a:extLst>
                <a:ext uri="{FF2B5EF4-FFF2-40B4-BE49-F238E27FC236}">
                  <a16:creationId xmlns:a16="http://schemas.microsoft.com/office/drawing/2014/main" id="{C7455075-7475-4145-8A08-1044270A6890}"/>
                </a:ext>
              </a:extLst>
            </p:cNvPr>
            <p:cNvSpPr txBox="1"/>
            <p:nvPr/>
          </p:nvSpPr>
          <p:spPr>
            <a:xfrm>
              <a:off x="8169772" y="4632910"/>
              <a:ext cx="428119" cy="276186"/>
            </a:xfrm>
            <a:prstGeom prst="rect">
              <a:avLst/>
            </a:prstGeom>
            <a:noFill/>
            <a:ln w="9525">
              <a:noFill/>
            </a:ln>
          </p:spPr>
          <p:txBody>
            <a:bodyPr wrap="square" tIns="0" bIns="10800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700" b="0" i="0" u="none" strike="noStrike" kern="1200" cap="none" spc="0" normalizeH="0" baseline="0" noProof="0" dirty="0" err="1">
                  <a:ln>
                    <a:noFill/>
                  </a:ln>
                  <a:solidFill>
                    <a:srgbClr val="000000"/>
                  </a:solidFill>
                  <a:effectLst/>
                  <a:uLnTx/>
                  <a:uFillTx/>
                  <a:latin typeface="Arial" panose="020B0604020202020204" pitchFamily="34" charset="0"/>
                  <a:ea typeface="宋体" panose="02010600030101010101" pitchFamily="2" charset="-122"/>
                  <a:cs typeface="+mn-cs"/>
                </a:rPr>
                <a:t>C</a:t>
              </a:r>
              <a:r>
                <a:rPr kumimoji="0" lang="en-US" altLang="zh-CN" sz="700" b="0" i="0" u="none" strike="noStrike" kern="1200" cap="none" spc="0" normalizeH="0" baseline="-25000" noProof="0" dirty="0" err="1">
                  <a:ln>
                    <a:noFill/>
                  </a:ln>
                  <a:solidFill>
                    <a:srgbClr val="000000"/>
                  </a:solidFill>
                  <a:effectLst/>
                  <a:uLnTx/>
                  <a:uFillTx/>
                  <a:latin typeface="Arial" panose="020B0604020202020204" pitchFamily="34" charset="0"/>
                  <a:ea typeface="宋体" panose="02010600030101010101" pitchFamily="2" charset="-122"/>
                  <a:cs typeface="+mn-cs"/>
                </a:rPr>
                <a:t>in</a:t>
              </a:r>
              <a:endParaRPr kumimoji="0" lang="zh-CN" altLang="en-US" sz="7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grpSp>
      <p:pic>
        <p:nvPicPr>
          <p:cNvPr id="30725" name="Picture 5" descr="âIntegrated circuit  cell layoutâçå¾çæç´¢ç»æ&quot;">
            <a:extLst>
              <a:ext uri="{FF2B5EF4-FFF2-40B4-BE49-F238E27FC236}">
                <a16:creationId xmlns:a16="http://schemas.microsoft.com/office/drawing/2014/main" id="{1C5B49AE-953B-4074-918E-97E698FDDFB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06587" y="3528474"/>
            <a:ext cx="2224176" cy="119667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5" name="椭圆 134">
            <a:extLst>
              <a:ext uri="{FF2B5EF4-FFF2-40B4-BE49-F238E27FC236}">
                <a16:creationId xmlns:a16="http://schemas.microsoft.com/office/drawing/2014/main" id="{29BFEA06-6A2E-41D8-8CAC-46796CF26BEE}"/>
              </a:ext>
            </a:extLst>
          </p:cNvPr>
          <p:cNvSpPr/>
          <p:nvPr/>
        </p:nvSpPr>
        <p:spPr bwMode="auto">
          <a:xfrm flipH="1">
            <a:off x="6239892" y="3616782"/>
            <a:ext cx="425570" cy="1091241"/>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charset="0"/>
              <a:ea typeface="宋体" pitchFamily="2" charset="-122"/>
              <a:cs typeface="+mn-cs"/>
            </a:endParaRPr>
          </a:p>
        </p:txBody>
      </p:sp>
      <p:cxnSp>
        <p:nvCxnSpPr>
          <p:cNvPr id="136" name="直接连接符 135">
            <a:extLst>
              <a:ext uri="{FF2B5EF4-FFF2-40B4-BE49-F238E27FC236}">
                <a16:creationId xmlns:a16="http://schemas.microsoft.com/office/drawing/2014/main" id="{6545001E-1871-4195-8A91-D8755E1B5B7C}"/>
              </a:ext>
            </a:extLst>
          </p:cNvPr>
          <p:cNvCxnSpPr>
            <a:cxnSpLocks/>
            <a:stCxn id="122" idx="0"/>
            <a:endCxn id="135" idx="0"/>
          </p:cNvCxnSpPr>
          <p:nvPr/>
        </p:nvCxnSpPr>
        <p:spPr bwMode="auto">
          <a:xfrm flipV="1">
            <a:off x="5212047" y="3616782"/>
            <a:ext cx="1240630" cy="28378"/>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137" name="直接连接符 136">
            <a:extLst>
              <a:ext uri="{FF2B5EF4-FFF2-40B4-BE49-F238E27FC236}">
                <a16:creationId xmlns:a16="http://schemas.microsoft.com/office/drawing/2014/main" id="{CED23129-7DEF-4AF0-9189-12917367C5A6}"/>
              </a:ext>
            </a:extLst>
          </p:cNvPr>
          <p:cNvCxnSpPr>
            <a:cxnSpLocks/>
            <a:stCxn id="135" idx="4"/>
            <a:endCxn id="122" idx="2"/>
          </p:cNvCxnSpPr>
          <p:nvPr/>
        </p:nvCxnSpPr>
        <p:spPr bwMode="auto">
          <a:xfrm flipH="1">
            <a:off x="5212047" y="4708023"/>
            <a:ext cx="1240630" cy="161137"/>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
        <p:nvSpPr>
          <p:cNvPr id="70" name="箭头: 右弧形 69">
            <a:extLst>
              <a:ext uri="{FF2B5EF4-FFF2-40B4-BE49-F238E27FC236}">
                <a16:creationId xmlns:a16="http://schemas.microsoft.com/office/drawing/2014/main" id="{E9F3A30C-EECC-4076-9782-8C5398E37557}"/>
              </a:ext>
            </a:extLst>
          </p:cNvPr>
          <p:cNvSpPr/>
          <p:nvPr/>
        </p:nvSpPr>
        <p:spPr bwMode="auto">
          <a:xfrm flipV="1">
            <a:off x="8391639" y="1856657"/>
            <a:ext cx="545740" cy="1985839"/>
          </a:xfrm>
          <a:prstGeom prst="curvedLeftArrow">
            <a:avLst>
              <a:gd name="adj1" fmla="val 36137"/>
              <a:gd name="adj2" fmla="val 50000"/>
              <a:gd name="adj3" fmla="val 31656"/>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charset="0"/>
              <a:ea typeface="宋体" pitchFamily="2" charset="-122"/>
              <a:cs typeface="+mn-cs"/>
            </a:endParaRPr>
          </a:p>
        </p:txBody>
      </p:sp>
      <p:sp>
        <p:nvSpPr>
          <p:cNvPr id="162" name="文本框 161">
            <a:extLst>
              <a:ext uri="{FF2B5EF4-FFF2-40B4-BE49-F238E27FC236}">
                <a16:creationId xmlns:a16="http://schemas.microsoft.com/office/drawing/2014/main" id="{666CCD1E-66BD-4050-A2AA-BF0E807CB430}"/>
              </a:ext>
            </a:extLst>
          </p:cNvPr>
          <p:cNvSpPr txBox="1"/>
          <p:nvPr/>
        </p:nvSpPr>
        <p:spPr>
          <a:xfrm>
            <a:off x="600014" y="2600968"/>
            <a:ext cx="2693356" cy="540000"/>
          </a:xfrm>
          <a:prstGeom prst="rect">
            <a:avLst/>
          </a:prstGeom>
          <a:solidFill>
            <a:schemeClr val="bg2">
              <a:lumMod val="20000"/>
              <a:lumOff val="80000"/>
            </a:schemeClr>
          </a:solidFill>
          <a:effectLst>
            <a:outerShdw blurRad="63500" sx="102000" sy="102000" algn="ctr" rotWithShape="0">
              <a:prstClr val="black">
                <a:alpha val="40000"/>
              </a:prstClr>
            </a:outerShdw>
          </a:effectLst>
        </p:spPr>
        <p:txBody>
          <a:bodyPr wrap="square" tIns="0" bIns="108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Integrated Circuit Design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 100 Modules/ IC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600" b="0" i="0" u="none" strike="noStrike" kern="1200" cap="none" spc="0" normalizeH="0" baseline="-25000" noProof="0" dirty="0">
                <a:ln>
                  <a:noFill/>
                </a:ln>
                <a:solidFill>
                  <a:srgbClr val="000000"/>
                </a:solidFill>
                <a:effectLst/>
                <a:uLnTx/>
                <a:uFillTx/>
                <a:latin typeface="Arial" panose="020B0604020202020204" pitchFamily="34" charset="0"/>
                <a:ea typeface="宋体" panose="02010600030101010101" pitchFamily="2" charset="-122"/>
                <a:cs typeface="+mn-cs"/>
              </a:rPr>
              <a:t>0.25M~20G Devices</a:t>
            </a:r>
          </a:p>
        </p:txBody>
      </p:sp>
      <p:pic>
        <p:nvPicPr>
          <p:cNvPr id="163" name="Picture 18" descr="âCPU  layoutâçå¾çæç´¢ç»æ">
            <a:extLst>
              <a:ext uri="{FF2B5EF4-FFF2-40B4-BE49-F238E27FC236}">
                <a16:creationId xmlns:a16="http://schemas.microsoft.com/office/drawing/2014/main" id="{4B1E35E8-8D16-4EB8-AEE2-EC73B96F2339}"/>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83877" y="979243"/>
            <a:ext cx="2158806" cy="1478557"/>
          </a:xfrm>
          <a:prstGeom prst="rect">
            <a:avLst/>
          </a:prstGeom>
          <a:noFill/>
          <a:extLst>
            <a:ext uri="{909E8E84-426E-40DD-AFC4-6F175D3DCCD1}">
              <a14:hiddenFill xmlns:a14="http://schemas.microsoft.com/office/drawing/2010/main">
                <a:solidFill>
                  <a:srgbClr val="FFFFFF"/>
                </a:solidFill>
              </a14:hiddenFill>
            </a:ext>
          </a:extLst>
        </p:spPr>
      </p:pic>
      <p:sp>
        <p:nvSpPr>
          <p:cNvPr id="171" name="椭圆 170">
            <a:extLst>
              <a:ext uri="{FF2B5EF4-FFF2-40B4-BE49-F238E27FC236}">
                <a16:creationId xmlns:a16="http://schemas.microsoft.com/office/drawing/2014/main" id="{EBAD1721-1F6D-43E1-AFFA-B311BDA8D5D7}"/>
              </a:ext>
            </a:extLst>
          </p:cNvPr>
          <p:cNvSpPr/>
          <p:nvPr/>
        </p:nvSpPr>
        <p:spPr bwMode="auto">
          <a:xfrm flipH="1">
            <a:off x="4324887" y="1200426"/>
            <a:ext cx="424595" cy="295441"/>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charset="0"/>
              <a:ea typeface="宋体" pitchFamily="2" charset="-122"/>
              <a:cs typeface="+mn-cs"/>
            </a:endParaRPr>
          </a:p>
        </p:txBody>
      </p:sp>
      <p:cxnSp>
        <p:nvCxnSpPr>
          <p:cNvPr id="172" name="直接连接符 171">
            <a:extLst>
              <a:ext uri="{FF2B5EF4-FFF2-40B4-BE49-F238E27FC236}">
                <a16:creationId xmlns:a16="http://schemas.microsoft.com/office/drawing/2014/main" id="{EF3863BB-EB3E-4DA3-A5D1-1A6C54A597E2}"/>
              </a:ext>
            </a:extLst>
          </p:cNvPr>
          <p:cNvCxnSpPr>
            <a:cxnSpLocks/>
            <a:stCxn id="171" idx="0"/>
          </p:cNvCxnSpPr>
          <p:nvPr/>
        </p:nvCxnSpPr>
        <p:spPr bwMode="auto">
          <a:xfrm flipV="1">
            <a:off x="4537184" y="1108448"/>
            <a:ext cx="639512" cy="91978"/>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173" name="直接连接符 172">
            <a:extLst>
              <a:ext uri="{FF2B5EF4-FFF2-40B4-BE49-F238E27FC236}">
                <a16:creationId xmlns:a16="http://schemas.microsoft.com/office/drawing/2014/main" id="{AE6924CD-ACDA-4D64-98F9-B160722B6327}"/>
              </a:ext>
            </a:extLst>
          </p:cNvPr>
          <p:cNvCxnSpPr>
            <a:cxnSpLocks/>
            <a:stCxn id="171" idx="3"/>
          </p:cNvCxnSpPr>
          <p:nvPr/>
        </p:nvCxnSpPr>
        <p:spPr bwMode="auto">
          <a:xfrm>
            <a:off x="4687302" y="1452601"/>
            <a:ext cx="449241" cy="1020255"/>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
        <p:nvSpPr>
          <p:cNvPr id="181" name="椭圆 180">
            <a:extLst>
              <a:ext uri="{FF2B5EF4-FFF2-40B4-BE49-F238E27FC236}">
                <a16:creationId xmlns:a16="http://schemas.microsoft.com/office/drawing/2014/main" id="{B1EED4BB-9BA3-4597-9023-2B29C29F3336}"/>
              </a:ext>
            </a:extLst>
          </p:cNvPr>
          <p:cNvSpPr/>
          <p:nvPr/>
        </p:nvSpPr>
        <p:spPr bwMode="auto">
          <a:xfrm>
            <a:off x="2248747" y="1915194"/>
            <a:ext cx="307029" cy="4736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charset="0"/>
              <a:ea typeface="宋体" pitchFamily="2" charset="-122"/>
              <a:cs typeface="+mn-cs"/>
            </a:endParaRPr>
          </a:p>
        </p:txBody>
      </p:sp>
      <p:cxnSp>
        <p:nvCxnSpPr>
          <p:cNvPr id="182" name="直接连接符 181">
            <a:extLst>
              <a:ext uri="{FF2B5EF4-FFF2-40B4-BE49-F238E27FC236}">
                <a16:creationId xmlns:a16="http://schemas.microsoft.com/office/drawing/2014/main" id="{0F649C6A-4C13-4384-AAA5-71ACD003B8D2}"/>
              </a:ext>
            </a:extLst>
          </p:cNvPr>
          <p:cNvCxnSpPr>
            <a:cxnSpLocks/>
            <a:endCxn id="181" idx="0"/>
          </p:cNvCxnSpPr>
          <p:nvPr/>
        </p:nvCxnSpPr>
        <p:spPr bwMode="auto">
          <a:xfrm flipH="1">
            <a:off x="2402262" y="1056889"/>
            <a:ext cx="1687549" cy="858305"/>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183" name="直接连接符 182">
            <a:extLst>
              <a:ext uri="{FF2B5EF4-FFF2-40B4-BE49-F238E27FC236}">
                <a16:creationId xmlns:a16="http://schemas.microsoft.com/office/drawing/2014/main" id="{D333698A-C08F-4837-9DE8-64ACD515FA7E}"/>
              </a:ext>
            </a:extLst>
          </p:cNvPr>
          <p:cNvCxnSpPr>
            <a:cxnSpLocks/>
            <a:stCxn id="181" idx="4"/>
          </p:cNvCxnSpPr>
          <p:nvPr/>
        </p:nvCxnSpPr>
        <p:spPr bwMode="auto">
          <a:xfrm>
            <a:off x="2402262" y="2388794"/>
            <a:ext cx="1727306" cy="65320"/>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
        <p:nvSpPr>
          <p:cNvPr id="205" name="椭圆 204">
            <a:extLst>
              <a:ext uri="{FF2B5EF4-FFF2-40B4-BE49-F238E27FC236}">
                <a16:creationId xmlns:a16="http://schemas.microsoft.com/office/drawing/2014/main" id="{8F37CA5B-02EB-4D74-9A3B-098C427B0B32}"/>
              </a:ext>
            </a:extLst>
          </p:cNvPr>
          <p:cNvSpPr/>
          <p:nvPr/>
        </p:nvSpPr>
        <p:spPr bwMode="auto">
          <a:xfrm flipH="1">
            <a:off x="5714406" y="1102935"/>
            <a:ext cx="272116" cy="1395436"/>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charset="0"/>
              <a:ea typeface="宋体" pitchFamily="2" charset="-122"/>
              <a:cs typeface="+mn-cs"/>
            </a:endParaRPr>
          </a:p>
        </p:txBody>
      </p:sp>
      <p:cxnSp>
        <p:nvCxnSpPr>
          <p:cNvPr id="206" name="直接连接符 205">
            <a:extLst>
              <a:ext uri="{FF2B5EF4-FFF2-40B4-BE49-F238E27FC236}">
                <a16:creationId xmlns:a16="http://schemas.microsoft.com/office/drawing/2014/main" id="{AF4D9AA6-08AA-475F-A8D8-8F1981F62253}"/>
              </a:ext>
            </a:extLst>
          </p:cNvPr>
          <p:cNvCxnSpPr>
            <a:cxnSpLocks/>
          </p:cNvCxnSpPr>
          <p:nvPr/>
        </p:nvCxnSpPr>
        <p:spPr bwMode="auto">
          <a:xfrm>
            <a:off x="5818954" y="1120083"/>
            <a:ext cx="417615" cy="7073"/>
          </a:xfrm>
          <a:prstGeom prst="line">
            <a:avLst/>
          </a:prstGeom>
          <a:solidFill>
            <a:schemeClr val="accent1"/>
          </a:solidFill>
          <a:ln w="38100" cap="flat" cmpd="sng" algn="ctr">
            <a:solidFill>
              <a:srgbClr val="C00000"/>
            </a:solidFill>
            <a:prstDash val="solid"/>
            <a:round/>
            <a:headEnd type="none" w="med" len="med"/>
            <a:tailEnd type="none" w="med" len="med"/>
          </a:ln>
          <a:effectLst/>
        </p:spPr>
      </p:cxnSp>
      <p:cxnSp>
        <p:nvCxnSpPr>
          <p:cNvPr id="207" name="直接连接符 206">
            <a:extLst>
              <a:ext uri="{FF2B5EF4-FFF2-40B4-BE49-F238E27FC236}">
                <a16:creationId xmlns:a16="http://schemas.microsoft.com/office/drawing/2014/main" id="{1CBA4459-27E0-49B1-BA9C-8F8CCAF1B5C9}"/>
              </a:ext>
            </a:extLst>
          </p:cNvPr>
          <p:cNvCxnSpPr>
            <a:cxnSpLocks/>
            <a:stCxn id="205" idx="4"/>
          </p:cNvCxnSpPr>
          <p:nvPr/>
        </p:nvCxnSpPr>
        <p:spPr bwMode="auto">
          <a:xfrm flipV="1">
            <a:off x="5850464" y="2474153"/>
            <a:ext cx="386105" cy="24218"/>
          </a:xfrm>
          <a:prstGeom prst="line">
            <a:avLst/>
          </a:prstGeom>
          <a:solidFill>
            <a:schemeClr val="accent1"/>
          </a:solidFill>
          <a:ln w="38100" cap="flat" cmpd="sng" algn="ctr">
            <a:solidFill>
              <a:srgbClr val="C00000"/>
            </a:solidFill>
            <a:prstDash val="solid"/>
            <a:round/>
            <a:headEnd type="none" w="med" len="med"/>
            <a:tailEnd type="none" w="med" len="med"/>
          </a:ln>
          <a:effectLst/>
        </p:spPr>
      </p:cxnSp>
      <p:sp>
        <p:nvSpPr>
          <p:cNvPr id="72" name="AutoShape 5">
            <a:extLst>
              <a:ext uri="{FF2B5EF4-FFF2-40B4-BE49-F238E27FC236}">
                <a16:creationId xmlns:a16="http://schemas.microsoft.com/office/drawing/2014/main" id="{ECEEAC25-9319-4B9F-8833-04BAD91513A2}"/>
              </a:ext>
            </a:extLst>
          </p:cNvPr>
          <p:cNvSpPr>
            <a:spLocks noChangeArrowheads="1"/>
          </p:cNvSpPr>
          <p:nvPr/>
        </p:nvSpPr>
        <p:spPr bwMode="auto">
          <a:xfrm>
            <a:off x="2721834" y="3018706"/>
            <a:ext cx="2160588" cy="360363"/>
          </a:xfrm>
          <a:prstGeom prst="wedgeRoundRectCallout">
            <a:avLst>
              <a:gd name="adj1" fmla="val -88844"/>
              <a:gd name="adj2" fmla="val 244949"/>
              <a:gd name="adj3" fmla="val 16667"/>
            </a:avLst>
          </a:prstGeom>
          <a:solidFill>
            <a:schemeClr val="accent1">
              <a:lumMod val="20000"/>
              <a:lumOff val="80000"/>
            </a:schemeClr>
          </a:solidFill>
          <a:ln w="9525">
            <a:solidFill>
              <a:srgbClr val="FFC000"/>
            </a:solidFill>
            <a:miter lim="800000"/>
            <a:headEnd/>
            <a:tailEnd/>
          </a:ln>
          <a:effectLst>
            <a:outerShdw blurRad="63500" sx="102000" sy="102000" algn="ctr" rotWithShape="0">
              <a:prstClr val="black">
                <a:alpha val="40000"/>
              </a:prstClr>
            </a:outerShdw>
          </a:effectLst>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mn-cs"/>
              </a:rPr>
              <a:t>Now, You are Here.</a:t>
            </a:r>
          </a:p>
        </p:txBody>
      </p:sp>
    </p:spTree>
    <p:extLst>
      <p:ext uri="{BB962C8B-B14F-4D97-AF65-F5344CB8AC3E}">
        <p14:creationId xmlns:p14="http://schemas.microsoft.com/office/powerpoint/2010/main" val="3386367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spcBef>
                <a:spcPts val="450"/>
              </a:spcBef>
              <a:defRPr/>
            </a:pPr>
            <a:r>
              <a:rPr lang="en-US" altLang="zh-CN" dirty="0"/>
              <a:t>Great Idea #3: Abstraction Helps Us Manage Complexity</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charset="0"/>
                <a:ea typeface="宋体" panose="02010600030101010101" pitchFamily="2" charset="-122"/>
                <a:cs typeface="+mn-cs"/>
              </a:rPr>
              <a:pPr marL="0" marR="0" lvl="0" indent="0" algn="l" defTabSz="914400" rtl="0" eaLnBrk="1" fontAlgn="base" latinLnBrk="0" hangingPunct="1">
                <a:lnSpc>
                  <a:spcPct val="100000"/>
                </a:lnSpc>
                <a:spcBef>
                  <a:spcPct val="0"/>
                </a:spcBef>
                <a:spcAft>
                  <a:spcPct val="0"/>
                </a:spcAft>
                <a:buClrTx/>
                <a:buSzTx/>
                <a:buFontTx/>
                <a:buNone/>
                <a:tabLst/>
                <a:defRPr/>
              </a:pPr>
              <a:t>2023/9/26</a:t>
            </a:fld>
            <a:endParaRPr kumimoji="0" lang="en-US" sz="1400" b="0" i="0" u="none" strike="noStrike" kern="1200" cap="none" spc="0" normalizeH="0" baseline="0" noProof="0">
              <a:ln>
                <a:noFill/>
              </a:ln>
              <a:solidFill>
                <a:srgbClr val="000000"/>
              </a:solidFill>
              <a:effectLst/>
              <a:uLnTx/>
              <a:uFillTx/>
              <a:latin typeface="Arial"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nvGrpSpPr>
          <p:cNvPr id="32" name="Group 49"/>
          <p:cNvGrpSpPr>
            <a:grpSpLocks/>
          </p:cNvGrpSpPr>
          <p:nvPr/>
        </p:nvGrpSpPr>
        <p:grpSpPr bwMode="auto">
          <a:xfrm>
            <a:off x="4139952" y="1212310"/>
            <a:ext cx="4878636" cy="5240338"/>
            <a:chOff x="709" y="624"/>
            <a:chExt cx="4537" cy="3301"/>
          </a:xfrm>
        </p:grpSpPr>
        <p:sp>
          <p:nvSpPr>
            <p:cNvPr id="33" name="Text Box 3"/>
            <p:cNvSpPr txBox="1">
              <a:spLocks noChangeArrowheads="1"/>
            </p:cNvSpPr>
            <p:nvPr/>
          </p:nvSpPr>
          <p:spPr bwMode="auto">
            <a:xfrm>
              <a:off x="1642" y="624"/>
              <a:ext cx="246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Solve a system of equations</a:t>
              </a:r>
            </a:p>
          </p:txBody>
        </p:sp>
        <p:grpSp>
          <p:nvGrpSpPr>
            <p:cNvPr id="34" name="Group 28"/>
            <p:cNvGrpSpPr>
              <a:grpSpLocks/>
            </p:cNvGrpSpPr>
            <p:nvPr/>
          </p:nvGrpSpPr>
          <p:grpSpPr bwMode="auto">
            <a:xfrm>
              <a:off x="709" y="1150"/>
              <a:ext cx="4537" cy="292"/>
              <a:chOff x="709" y="1115"/>
              <a:chExt cx="4537" cy="292"/>
            </a:xfrm>
          </p:grpSpPr>
          <p:sp>
            <p:nvSpPr>
              <p:cNvPr id="74" name="Text Box 4"/>
              <p:cNvSpPr txBox="1">
                <a:spLocks noChangeArrowheads="1"/>
              </p:cNvSpPr>
              <p:nvPr/>
            </p:nvSpPr>
            <p:spPr bwMode="auto">
              <a:xfrm>
                <a:off x="2150" y="1116"/>
                <a:ext cx="109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Gaussian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elimination</a:t>
                </a:r>
              </a:p>
            </p:txBody>
          </p:sp>
          <p:sp>
            <p:nvSpPr>
              <p:cNvPr id="75" name="Text Box 5"/>
              <p:cNvSpPr txBox="1">
                <a:spLocks noChangeArrowheads="1"/>
              </p:cNvSpPr>
              <p:nvPr/>
            </p:nvSpPr>
            <p:spPr bwMode="auto">
              <a:xfrm>
                <a:off x="3345" y="1115"/>
                <a:ext cx="86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Jacobi</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iteration</a:t>
                </a:r>
              </a:p>
            </p:txBody>
          </p:sp>
          <p:sp>
            <p:nvSpPr>
              <p:cNvPr id="76" name="Text Box 6"/>
              <p:cNvSpPr txBox="1">
                <a:spLocks noChangeArrowheads="1"/>
              </p:cNvSpPr>
              <p:nvPr/>
            </p:nvSpPr>
            <p:spPr bwMode="auto">
              <a:xfrm>
                <a:off x="709" y="1202"/>
                <a:ext cx="141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Red-black SOR</a:t>
                </a:r>
              </a:p>
            </p:txBody>
          </p:sp>
          <p:sp>
            <p:nvSpPr>
              <p:cNvPr id="77" name="Text Box 7"/>
              <p:cNvSpPr txBox="1">
                <a:spLocks noChangeArrowheads="1"/>
              </p:cNvSpPr>
              <p:nvPr/>
            </p:nvSpPr>
            <p:spPr bwMode="auto">
              <a:xfrm>
                <a:off x="4332" y="1202"/>
                <a:ext cx="91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Multigrid</a:t>
                </a:r>
              </a:p>
            </p:txBody>
          </p:sp>
        </p:grpSp>
        <p:grpSp>
          <p:nvGrpSpPr>
            <p:cNvPr id="35" name="Group 23"/>
            <p:cNvGrpSpPr>
              <a:grpSpLocks/>
            </p:cNvGrpSpPr>
            <p:nvPr/>
          </p:nvGrpSpPr>
          <p:grpSpPr bwMode="auto">
            <a:xfrm>
              <a:off x="1277" y="1794"/>
              <a:ext cx="2948" cy="174"/>
              <a:chOff x="1133" y="1848"/>
              <a:chExt cx="2948" cy="174"/>
            </a:xfrm>
          </p:grpSpPr>
          <p:sp>
            <p:nvSpPr>
              <p:cNvPr id="70" name="Text Box 8"/>
              <p:cNvSpPr txBox="1">
                <a:spLocks noChangeArrowheads="1"/>
              </p:cNvSpPr>
              <p:nvPr/>
            </p:nvSpPr>
            <p:spPr bwMode="auto">
              <a:xfrm>
                <a:off x="1133" y="1848"/>
                <a:ext cx="102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rPr>
                  <a:t>FORTRAN</a:t>
                </a:r>
              </a:p>
            </p:txBody>
          </p:sp>
          <p:sp>
            <p:nvSpPr>
              <p:cNvPr id="71" name="Text Box 9"/>
              <p:cNvSpPr txBox="1">
                <a:spLocks noChangeArrowheads="1"/>
              </p:cNvSpPr>
              <p:nvPr/>
            </p:nvSpPr>
            <p:spPr bwMode="auto">
              <a:xfrm>
                <a:off x="2279" y="1848"/>
                <a:ext cx="32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C</a:t>
                </a:r>
              </a:p>
            </p:txBody>
          </p:sp>
          <p:sp>
            <p:nvSpPr>
              <p:cNvPr id="72" name="Text Box 10"/>
              <p:cNvSpPr txBox="1">
                <a:spLocks noChangeArrowheads="1"/>
              </p:cNvSpPr>
              <p:nvPr/>
            </p:nvSpPr>
            <p:spPr bwMode="auto">
              <a:xfrm>
                <a:off x="2811" y="1848"/>
                <a:ext cx="51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C++</a:t>
                </a:r>
              </a:p>
            </p:txBody>
          </p:sp>
          <p:sp>
            <p:nvSpPr>
              <p:cNvPr id="73" name="Text Box 11"/>
              <p:cNvSpPr txBox="1">
                <a:spLocks noChangeArrowheads="1"/>
              </p:cNvSpPr>
              <p:nvPr/>
            </p:nvSpPr>
            <p:spPr bwMode="auto">
              <a:xfrm>
                <a:off x="3508" y="1848"/>
                <a:ext cx="57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Java</a:t>
                </a:r>
              </a:p>
            </p:txBody>
          </p:sp>
        </p:grpSp>
        <p:grpSp>
          <p:nvGrpSpPr>
            <p:cNvPr id="36" name="Group 24"/>
            <p:cNvGrpSpPr>
              <a:grpSpLocks/>
            </p:cNvGrpSpPr>
            <p:nvPr/>
          </p:nvGrpSpPr>
          <p:grpSpPr bwMode="auto">
            <a:xfrm>
              <a:off x="982" y="2263"/>
              <a:ext cx="3647" cy="174"/>
              <a:chOff x="694" y="2472"/>
              <a:chExt cx="3647" cy="174"/>
            </a:xfrm>
          </p:grpSpPr>
          <p:sp>
            <p:nvSpPr>
              <p:cNvPr id="67" name="Text Box 12"/>
              <p:cNvSpPr txBox="1">
                <a:spLocks noChangeArrowheads="1"/>
              </p:cNvSpPr>
              <p:nvPr/>
            </p:nvSpPr>
            <p:spPr bwMode="auto">
              <a:xfrm>
                <a:off x="2004" y="2472"/>
                <a:ext cx="87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Intel x86</a:t>
                </a:r>
              </a:p>
            </p:txBody>
          </p:sp>
          <p:sp>
            <p:nvSpPr>
              <p:cNvPr id="68" name="Text Box 13"/>
              <p:cNvSpPr txBox="1">
                <a:spLocks noChangeArrowheads="1"/>
              </p:cNvSpPr>
              <p:nvPr/>
            </p:nvSpPr>
            <p:spPr bwMode="auto">
              <a:xfrm>
                <a:off x="694" y="2472"/>
                <a:ext cx="114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Sun SPARC</a:t>
                </a:r>
              </a:p>
            </p:txBody>
          </p:sp>
          <p:sp>
            <p:nvSpPr>
              <p:cNvPr id="69" name="Text Box 14"/>
              <p:cNvSpPr txBox="1">
                <a:spLocks noChangeArrowheads="1"/>
              </p:cNvSpPr>
              <p:nvPr/>
            </p:nvSpPr>
            <p:spPr bwMode="auto">
              <a:xfrm>
                <a:off x="3047" y="2472"/>
                <a:ext cx="129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IBM PowerPC</a:t>
                </a:r>
              </a:p>
            </p:txBody>
          </p:sp>
        </p:grpSp>
        <p:grpSp>
          <p:nvGrpSpPr>
            <p:cNvPr id="37" name="Group 25"/>
            <p:cNvGrpSpPr>
              <a:grpSpLocks/>
            </p:cNvGrpSpPr>
            <p:nvPr/>
          </p:nvGrpSpPr>
          <p:grpSpPr bwMode="auto">
            <a:xfrm>
              <a:off x="1362" y="2733"/>
              <a:ext cx="3161" cy="232"/>
              <a:chOff x="1074" y="2928"/>
              <a:chExt cx="3161" cy="232"/>
            </a:xfrm>
          </p:grpSpPr>
          <p:sp>
            <p:nvSpPr>
              <p:cNvPr id="64" name="Text Box 15"/>
              <p:cNvSpPr txBox="1">
                <a:spLocks noChangeArrowheads="1"/>
              </p:cNvSpPr>
              <p:nvPr/>
            </p:nvSpPr>
            <p:spPr bwMode="auto">
              <a:xfrm>
                <a:off x="1074" y="2986"/>
                <a:ext cx="100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Pentium 4</a:t>
                </a:r>
              </a:p>
            </p:txBody>
          </p:sp>
          <p:sp>
            <p:nvSpPr>
              <p:cNvPr id="65" name="Text Box 16"/>
              <p:cNvSpPr txBox="1">
                <a:spLocks noChangeArrowheads="1"/>
              </p:cNvSpPr>
              <p:nvPr/>
            </p:nvSpPr>
            <p:spPr bwMode="auto">
              <a:xfrm>
                <a:off x="1892" y="2928"/>
                <a:ext cx="109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Core 2 Duo</a:t>
                </a:r>
              </a:p>
            </p:txBody>
          </p:sp>
          <p:sp>
            <p:nvSpPr>
              <p:cNvPr id="66" name="Text Box 17"/>
              <p:cNvSpPr txBox="1">
                <a:spLocks noChangeArrowheads="1"/>
              </p:cNvSpPr>
              <p:nvPr/>
            </p:nvSpPr>
            <p:spPr bwMode="auto">
              <a:xfrm>
                <a:off x="2824" y="2986"/>
                <a:ext cx="141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AMD Athlon X2</a:t>
                </a:r>
              </a:p>
            </p:txBody>
          </p:sp>
        </p:grpSp>
        <p:grpSp>
          <p:nvGrpSpPr>
            <p:cNvPr id="38" name="Group 26"/>
            <p:cNvGrpSpPr>
              <a:grpSpLocks/>
            </p:cNvGrpSpPr>
            <p:nvPr/>
          </p:nvGrpSpPr>
          <p:grpSpPr bwMode="auto">
            <a:xfrm>
              <a:off x="1257" y="3202"/>
              <a:ext cx="3482" cy="174"/>
              <a:chOff x="1017" y="3288"/>
              <a:chExt cx="3482" cy="174"/>
            </a:xfrm>
          </p:grpSpPr>
          <p:sp>
            <p:nvSpPr>
              <p:cNvPr id="62" name="Text Box 18"/>
              <p:cNvSpPr txBox="1">
                <a:spLocks noChangeArrowheads="1"/>
              </p:cNvSpPr>
              <p:nvPr/>
            </p:nvSpPr>
            <p:spPr bwMode="auto">
              <a:xfrm>
                <a:off x="1017" y="3288"/>
                <a:ext cx="1685"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Ripple-carry adder</a:t>
                </a:r>
              </a:p>
            </p:txBody>
          </p:sp>
          <p:sp>
            <p:nvSpPr>
              <p:cNvPr id="63" name="Text Box 19"/>
              <p:cNvSpPr txBox="1">
                <a:spLocks noChangeArrowheads="1"/>
              </p:cNvSpPr>
              <p:nvPr/>
            </p:nvSpPr>
            <p:spPr bwMode="auto">
              <a:xfrm>
                <a:off x="2469" y="3288"/>
                <a:ext cx="203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Carry-lookahead adder</a:t>
                </a:r>
              </a:p>
            </p:txBody>
          </p:sp>
        </p:grpSp>
        <p:grpSp>
          <p:nvGrpSpPr>
            <p:cNvPr id="39" name="Group 27"/>
            <p:cNvGrpSpPr>
              <a:grpSpLocks/>
            </p:cNvGrpSpPr>
            <p:nvPr/>
          </p:nvGrpSpPr>
          <p:grpSpPr bwMode="auto">
            <a:xfrm>
              <a:off x="1259" y="3696"/>
              <a:ext cx="3608" cy="229"/>
              <a:chOff x="1259" y="3696"/>
              <a:chExt cx="3608" cy="229"/>
            </a:xfrm>
          </p:grpSpPr>
          <p:sp>
            <p:nvSpPr>
              <p:cNvPr id="59" name="Text Box 20"/>
              <p:cNvSpPr txBox="1">
                <a:spLocks noChangeArrowheads="1"/>
              </p:cNvSpPr>
              <p:nvPr/>
            </p:nvSpPr>
            <p:spPr bwMode="auto">
              <a:xfrm>
                <a:off x="1259" y="3751"/>
                <a:ext cx="121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Static CMOS</a:t>
                </a:r>
              </a:p>
            </p:txBody>
          </p:sp>
          <p:sp>
            <p:nvSpPr>
              <p:cNvPr id="60" name="Text Box 21"/>
              <p:cNvSpPr txBox="1">
                <a:spLocks noChangeArrowheads="1"/>
              </p:cNvSpPr>
              <p:nvPr/>
            </p:nvSpPr>
            <p:spPr bwMode="auto">
              <a:xfrm>
                <a:off x="2200" y="3751"/>
                <a:ext cx="145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Dynamic CMOS</a:t>
                </a:r>
              </a:p>
            </p:txBody>
          </p:sp>
          <p:sp>
            <p:nvSpPr>
              <p:cNvPr id="61" name="Text Box 22"/>
              <p:cNvSpPr txBox="1">
                <a:spLocks noChangeArrowheads="1"/>
              </p:cNvSpPr>
              <p:nvPr/>
            </p:nvSpPr>
            <p:spPr bwMode="auto">
              <a:xfrm>
                <a:off x="3331" y="3696"/>
                <a:ext cx="153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Nanomechanical</a:t>
                </a:r>
              </a:p>
            </p:txBody>
          </p:sp>
        </p:grpSp>
        <p:sp>
          <p:nvSpPr>
            <p:cNvPr id="40" name="Line 29"/>
            <p:cNvSpPr>
              <a:spLocks noChangeShapeType="1"/>
            </p:cNvSpPr>
            <p:nvPr/>
          </p:nvSpPr>
          <p:spPr bwMode="auto">
            <a:xfrm flipH="1">
              <a:off x="1728" y="912"/>
              <a:ext cx="96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1" name="Line 30"/>
            <p:cNvSpPr>
              <a:spLocks noChangeShapeType="1"/>
            </p:cNvSpPr>
            <p:nvPr/>
          </p:nvSpPr>
          <p:spPr bwMode="auto">
            <a:xfrm>
              <a:off x="2688" y="912"/>
              <a:ext cx="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2" name="Line 31"/>
            <p:cNvSpPr>
              <a:spLocks noChangeShapeType="1"/>
            </p:cNvSpPr>
            <p:nvPr/>
          </p:nvSpPr>
          <p:spPr bwMode="auto">
            <a:xfrm>
              <a:off x="2688" y="912"/>
              <a:ext cx="1008"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3" name="Line 32"/>
            <p:cNvSpPr>
              <a:spLocks noChangeShapeType="1"/>
            </p:cNvSpPr>
            <p:nvPr/>
          </p:nvSpPr>
          <p:spPr bwMode="auto">
            <a:xfrm>
              <a:off x="2688" y="912"/>
              <a:ext cx="1824"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4" name="Line 33"/>
            <p:cNvSpPr>
              <a:spLocks noChangeShapeType="1"/>
            </p:cNvSpPr>
            <p:nvPr/>
          </p:nvSpPr>
          <p:spPr bwMode="auto">
            <a:xfrm flipH="1">
              <a:off x="2112" y="1536"/>
              <a:ext cx="576"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5" name="Line 34"/>
            <p:cNvSpPr>
              <a:spLocks noChangeShapeType="1"/>
            </p:cNvSpPr>
            <p:nvPr/>
          </p:nvSpPr>
          <p:spPr bwMode="auto">
            <a:xfrm flipH="1">
              <a:off x="2592" y="1536"/>
              <a:ext cx="96"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6" name="Line 35"/>
            <p:cNvSpPr>
              <a:spLocks noChangeShapeType="1"/>
            </p:cNvSpPr>
            <p:nvPr/>
          </p:nvSpPr>
          <p:spPr bwMode="auto">
            <a:xfrm>
              <a:off x="2688" y="1536"/>
              <a:ext cx="384"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7" name="Line 36"/>
            <p:cNvSpPr>
              <a:spLocks noChangeShapeType="1"/>
            </p:cNvSpPr>
            <p:nvPr/>
          </p:nvSpPr>
          <p:spPr bwMode="auto">
            <a:xfrm>
              <a:off x="2688" y="1536"/>
              <a:ext cx="1056"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8" name="Line 37"/>
            <p:cNvSpPr>
              <a:spLocks noChangeShapeType="1"/>
            </p:cNvSpPr>
            <p:nvPr/>
          </p:nvSpPr>
          <p:spPr bwMode="auto">
            <a:xfrm flipH="1">
              <a:off x="1920" y="2016"/>
              <a:ext cx="624"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9" name="Line 38"/>
            <p:cNvSpPr>
              <a:spLocks noChangeShapeType="1"/>
            </p:cNvSpPr>
            <p:nvPr/>
          </p:nvSpPr>
          <p:spPr bwMode="auto">
            <a:xfrm>
              <a:off x="2544" y="2016"/>
              <a:ext cx="48"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0" name="Line 39"/>
            <p:cNvSpPr>
              <a:spLocks noChangeShapeType="1"/>
            </p:cNvSpPr>
            <p:nvPr/>
          </p:nvSpPr>
          <p:spPr bwMode="auto">
            <a:xfrm>
              <a:off x="2544" y="2016"/>
              <a:ext cx="960"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1" name="Line 40"/>
            <p:cNvSpPr>
              <a:spLocks noChangeShapeType="1"/>
            </p:cNvSpPr>
            <p:nvPr/>
          </p:nvSpPr>
          <p:spPr bwMode="auto">
            <a:xfrm flipH="1">
              <a:off x="2112" y="2448"/>
              <a:ext cx="576"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2" name="Line 41"/>
            <p:cNvSpPr>
              <a:spLocks noChangeShapeType="1"/>
            </p:cNvSpPr>
            <p:nvPr/>
          </p:nvSpPr>
          <p:spPr bwMode="auto">
            <a:xfrm>
              <a:off x="2688" y="2448"/>
              <a:ext cx="48"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3" name="Line 42"/>
            <p:cNvSpPr>
              <a:spLocks noChangeShapeType="1"/>
            </p:cNvSpPr>
            <p:nvPr/>
          </p:nvSpPr>
          <p:spPr bwMode="auto">
            <a:xfrm>
              <a:off x="2688" y="2448"/>
              <a:ext cx="816"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4" name="Line 43"/>
            <p:cNvSpPr>
              <a:spLocks noChangeShapeType="1"/>
            </p:cNvSpPr>
            <p:nvPr/>
          </p:nvSpPr>
          <p:spPr bwMode="auto">
            <a:xfrm flipH="1">
              <a:off x="2448" y="2976"/>
              <a:ext cx="288"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5" name="Line 44"/>
            <p:cNvSpPr>
              <a:spLocks noChangeShapeType="1"/>
            </p:cNvSpPr>
            <p:nvPr/>
          </p:nvSpPr>
          <p:spPr bwMode="auto">
            <a:xfrm>
              <a:off x="2736" y="2976"/>
              <a:ext cx="336" cy="24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6" name="Line 46"/>
            <p:cNvSpPr>
              <a:spLocks noChangeShapeType="1"/>
            </p:cNvSpPr>
            <p:nvPr/>
          </p:nvSpPr>
          <p:spPr bwMode="auto">
            <a:xfrm flipH="1">
              <a:off x="1920" y="3408"/>
              <a:ext cx="1488"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7" name="Line 47"/>
            <p:cNvSpPr>
              <a:spLocks noChangeShapeType="1"/>
            </p:cNvSpPr>
            <p:nvPr/>
          </p:nvSpPr>
          <p:spPr bwMode="auto">
            <a:xfrm flipH="1">
              <a:off x="2880" y="3408"/>
              <a:ext cx="528"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58" name="Line 48"/>
            <p:cNvSpPr>
              <a:spLocks noChangeShapeType="1"/>
            </p:cNvSpPr>
            <p:nvPr/>
          </p:nvSpPr>
          <p:spPr bwMode="auto">
            <a:xfrm>
              <a:off x="3408" y="3408"/>
              <a:ext cx="379" cy="2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2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grpSp>
      <p:sp>
        <p:nvSpPr>
          <p:cNvPr id="89" name="矩形 88">
            <a:extLst>
              <a:ext uri="{FF2B5EF4-FFF2-40B4-BE49-F238E27FC236}">
                <a16:creationId xmlns:a16="http://schemas.microsoft.com/office/drawing/2014/main" id="{82FD7AF2-C0A9-45C6-8C86-F4F219C0779D}"/>
              </a:ext>
            </a:extLst>
          </p:cNvPr>
          <p:cNvSpPr/>
          <p:nvPr/>
        </p:nvSpPr>
        <p:spPr bwMode="auto">
          <a:xfrm>
            <a:off x="4265966" y="6081713"/>
            <a:ext cx="4698522" cy="443420"/>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charset="0"/>
              <a:ea typeface="宋体" pitchFamily="2" charset="-122"/>
              <a:cs typeface="+mn-cs"/>
            </a:endParaRPr>
          </a:p>
        </p:txBody>
      </p:sp>
      <p:sp>
        <p:nvSpPr>
          <p:cNvPr id="90" name="矩形 89">
            <a:extLst>
              <a:ext uri="{FF2B5EF4-FFF2-40B4-BE49-F238E27FC236}">
                <a16:creationId xmlns:a16="http://schemas.microsoft.com/office/drawing/2014/main" id="{D02DFFE7-C21F-4430-BF9C-19F30EA7E275}"/>
              </a:ext>
            </a:extLst>
          </p:cNvPr>
          <p:cNvSpPr/>
          <p:nvPr/>
        </p:nvSpPr>
        <p:spPr bwMode="auto">
          <a:xfrm>
            <a:off x="4265966" y="1130300"/>
            <a:ext cx="4698522" cy="443420"/>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charset="0"/>
              <a:ea typeface="宋体" pitchFamily="2" charset="-122"/>
              <a:cs typeface="+mn-cs"/>
            </a:endParaRPr>
          </a:p>
        </p:txBody>
      </p:sp>
      <p:grpSp>
        <p:nvGrpSpPr>
          <p:cNvPr id="91" name="组合 90">
            <a:extLst>
              <a:ext uri="{FF2B5EF4-FFF2-40B4-BE49-F238E27FC236}">
                <a16:creationId xmlns:a16="http://schemas.microsoft.com/office/drawing/2014/main" id="{208D5C12-FE93-4CC4-8771-EFE38D3D5B5D}"/>
              </a:ext>
            </a:extLst>
          </p:cNvPr>
          <p:cNvGrpSpPr/>
          <p:nvPr/>
        </p:nvGrpSpPr>
        <p:grpSpPr>
          <a:xfrm>
            <a:off x="245196" y="1210268"/>
            <a:ext cx="3663217" cy="5115084"/>
            <a:chOff x="468313" y="1446213"/>
            <a:chExt cx="4225925" cy="4192587"/>
          </a:xfrm>
        </p:grpSpPr>
        <p:sp>
          <p:nvSpPr>
            <p:cNvPr id="92" name="AutoShape 3">
              <a:extLst>
                <a:ext uri="{FF2B5EF4-FFF2-40B4-BE49-F238E27FC236}">
                  <a16:creationId xmlns:a16="http://schemas.microsoft.com/office/drawing/2014/main" id="{2C10F0D1-C173-44D5-B515-5860AEC4E46B}"/>
                </a:ext>
              </a:extLst>
            </p:cNvPr>
            <p:cNvSpPr>
              <a:spLocks noChangeArrowheads="1"/>
            </p:cNvSpPr>
            <p:nvPr/>
          </p:nvSpPr>
          <p:spPr bwMode="auto">
            <a:xfrm>
              <a:off x="468313" y="1849438"/>
              <a:ext cx="4225925" cy="403225"/>
            </a:xfrm>
            <a:prstGeom prst="roundRect">
              <a:avLst>
                <a:gd name="adj" fmla="val 16667"/>
              </a:avLst>
            </a:prstGeom>
            <a:solidFill>
              <a:srgbClr val="C3D69B"/>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Algorithm and Data Structure</a:t>
              </a:r>
              <a:endParaRPr kumimoji="0" lang="zh-CN" altLang="en-US" sz="1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endParaRPr>
            </a:p>
          </p:txBody>
        </p:sp>
        <p:sp>
          <p:nvSpPr>
            <p:cNvPr id="93" name="AutoShape 4">
              <a:extLst>
                <a:ext uri="{FF2B5EF4-FFF2-40B4-BE49-F238E27FC236}">
                  <a16:creationId xmlns:a16="http://schemas.microsoft.com/office/drawing/2014/main" id="{357ABF6D-49A8-46FE-B227-5FA307431720}"/>
                </a:ext>
              </a:extLst>
            </p:cNvPr>
            <p:cNvSpPr>
              <a:spLocks noChangeArrowheads="1"/>
            </p:cNvSpPr>
            <p:nvPr/>
          </p:nvSpPr>
          <p:spPr bwMode="auto">
            <a:xfrm>
              <a:off x="468313" y="3933825"/>
              <a:ext cx="4225925" cy="392113"/>
            </a:xfrm>
            <a:prstGeom prst="roundRect">
              <a:avLst>
                <a:gd name="adj" fmla="val 16667"/>
              </a:avLst>
            </a:prstGeom>
            <a:solidFill>
              <a:srgbClr val="99CCFF"/>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Gates/Register-Transfer Level (RTL)</a:t>
              </a:r>
            </a:p>
          </p:txBody>
        </p:sp>
        <p:sp>
          <p:nvSpPr>
            <p:cNvPr id="94" name="AutoShape 5">
              <a:extLst>
                <a:ext uri="{FF2B5EF4-FFF2-40B4-BE49-F238E27FC236}">
                  <a16:creationId xmlns:a16="http://schemas.microsoft.com/office/drawing/2014/main" id="{E1C94568-5CA8-45C1-B629-827DDE2DDDFD}"/>
                </a:ext>
              </a:extLst>
            </p:cNvPr>
            <p:cNvSpPr>
              <a:spLocks noChangeArrowheads="1"/>
            </p:cNvSpPr>
            <p:nvPr/>
          </p:nvSpPr>
          <p:spPr bwMode="auto">
            <a:xfrm>
              <a:off x="468313" y="1446213"/>
              <a:ext cx="4217987" cy="403225"/>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a:ln>
                    <a:noFill/>
                  </a:ln>
                  <a:solidFill>
                    <a:srgbClr val="FF0000"/>
                  </a:solidFill>
                  <a:effectLst/>
                  <a:uLnTx/>
                  <a:uFillTx/>
                  <a:latin typeface="Calibri" panose="020F0502020204030204" pitchFamily="34" charset="0"/>
                  <a:ea typeface="宋体" panose="02010600030101010101" pitchFamily="2" charset="-122"/>
                  <a:cs typeface="+mn-cs"/>
                </a:rPr>
                <a:t>Application</a:t>
              </a:r>
            </a:p>
          </p:txBody>
        </p:sp>
        <p:sp>
          <p:nvSpPr>
            <p:cNvPr id="95" name="AutoShape 6">
              <a:extLst>
                <a:ext uri="{FF2B5EF4-FFF2-40B4-BE49-F238E27FC236}">
                  <a16:creationId xmlns:a16="http://schemas.microsoft.com/office/drawing/2014/main" id="{078434B0-DF55-43D2-97AB-067635DCDD0F}"/>
                </a:ext>
              </a:extLst>
            </p:cNvPr>
            <p:cNvSpPr>
              <a:spLocks noChangeArrowheads="1"/>
            </p:cNvSpPr>
            <p:nvPr/>
          </p:nvSpPr>
          <p:spPr bwMode="auto">
            <a:xfrm>
              <a:off x="468313" y="3059113"/>
              <a:ext cx="4225925" cy="471487"/>
            </a:xfrm>
            <a:prstGeom prst="roundRect">
              <a:avLst>
                <a:gd name="adj" fmla="val 16667"/>
              </a:avLst>
            </a:prstGeom>
            <a:solidFill>
              <a:srgbClr val="FF0000"/>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Calibri" panose="020F0502020204030204" pitchFamily="34" charset="0"/>
                  <a:ea typeface="宋体" panose="02010600030101010101" pitchFamily="2" charset="-122"/>
                  <a:cs typeface="+mn-cs"/>
                </a:rPr>
                <a:t>Instruction Set Architecture (ISA)</a:t>
              </a:r>
            </a:p>
          </p:txBody>
        </p:sp>
        <p:sp>
          <p:nvSpPr>
            <p:cNvPr id="96" name="AutoShape 7">
              <a:extLst>
                <a:ext uri="{FF2B5EF4-FFF2-40B4-BE49-F238E27FC236}">
                  <a16:creationId xmlns:a16="http://schemas.microsoft.com/office/drawing/2014/main" id="{04E43027-11E9-4BBA-8113-FD288165EF69}"/>
                </a:ext>
              </a:extLst>
            </p:cNvPr>
            <p:cNvSpPr>
              <a:spLocks noChangeArrowheads="1"/>
            </p:cNvSpPr>
            <p:nvPr/>
          </p:nvSpPr>
          <p:spPr bwMode="auto">
            <a:xfrm>
              <a:off x="468313" y="2655888"/>
              <a:ext cx="4214812" cy="403225"/>
            </a:xfrm>
            <a:prstGeom prst="roundRect">
              <a:avLst>
                <a:gd name="adj" fmla="val 16667"/>
              </a:avLst>
            </a:prstGeom>
            <a:solidFill>
              <a:schemeClr val="accent2">
                <a:lumMod val="40000"/>
                <a:lumOff val="60000"/>
              </a:schemeClr>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Operating System/Virtual Machines</a:t>
              </a:r>
            </a:p>
          </p:txBody>
        </p:sp>
        <p:sp>
          <p:nvSpPr>
            <p:cNvPr id="97" name="AutoShape 8">
              <a:extLst>
                <a:ext uri="{FF2B5EF4-FFF2-40B4-BE49-F238E27FC236}">
                  <a16:creationId xmlns:a16="http://schemas.microsoft.com/office/drawing/2014/main" id="{42130CB5-CC4E-4B36-8F60-19F83864EC79}"/>
                </a:ext>
              </a:extLst>
            </p:cNvPr>
            <p:cNvSpPr>
              <a:spLocks noChangeArrowheads="1"/>
            </p:cNvSpPr>
            <p:nvPr/>
          </p:nvSpPr>
          <p:spPr bwMode="auto">
            <a:xfrm>
              <a:off x="468313" y="3530600"/>
              <a:ext cx="4225925" cy="403225"/>
            </a:xfrm>
            <a:prstGeom prst="roundRect">
              <a:avLst>
                <a:gd name="adj" fmla="val 16667"/>
              </a:avLst>
            </a:prstGeom>
            <a:solidFill>
              <a:srgbClr val="99CCFF"/>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Microarchitecture</a:t>
              </a:r>
            </a:p>
          </p:txBody>
        </p:sp>
        <p:sp>
          <p:nvSpPr>
            <p:cNvPr id="98" name="AutoShape 9">
              <a:extLst>
                <a:ext uri="{FF2B5EF4-FFF2-40B4-BE49-F238E27FC236}">
                  <a16:creationId xmlns:a16="http://schemas.microsoft.com/office/drawing/2014/main" id="{6E0F1BA5-89D3-4437-8856-FFB566E24304}"/>
                </a:ext>
              </a:extLst>
            </p:cNvPr>
            <p:cNvSpPr>
              <a:spLocks noChangeArrowheads="1"/>
            </p:cNvSpPr>
            <p:nvPr/>
          </p:nvSpPr>
          <p:spPr bwMode="auto">
            <a:xfrm>
              <a:off x="468313" y="4740275"/>
              <a:ext cx="4225925" cy="458788"/>
            </a:xfrm>
            <a:prstGeom prst="roundRect">
              <a:avLst>
                <a:gd name="adj" fmla="val 16667"/>
              </a:avLst>
            </a:prstGeom>
            <a:solidFill>
              <a:srgbClr val="99CCFF"/>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rPr>
                <a:t>Electronic Devices</a:t>
              </a:r>
            </a:p>
          </p:txBody>
        </p:sp>
        <p:sp>
          <p:nvSpPr>
            <p:cNvPr id="99" name="AutoShape 10">
              <a:extLst>
                <a:ext uri="{FF2B5EF4-FFF2-40B4-BE49-F238E27FC236}">
                  <a16:creationId xmlns:a16="http://schemas.microsoft.com/office/drawing/2014/main" id="{B6FFA4A0-4F30-490C-8A53-39941D9A0274}"/>
                </a:ext>
              </a:extLst>
            </p:cNvPr>
            <p:cNvSpPr>
              <a:spLocks noChangeArrowheads="1"/>
            </p:cNvSpPr>
            <p:nvPr/>
          </p:nvSpPr>
          <p:spPr bwMode="auto">
            <a:xfrm>
              <a:off x="468313" y="2252663"/>
              <a:ext cx="4225925" cy="403225"/>
            </a:xfrm>
            <a:prstGeom prst="roundRect">
              <a:avLst>
                <a:gd name="adj" fmla="val 16667"/>
              </a:avLst>
            </a:prstGeom>
            <a:solidFill>
              <a:schemeClr val="accent2">
                <a:lumMod val="40000"/>
                <a:lumOff val="60000"/>
              </a:schemeClr>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mn-cs"/>
                </a:rPr>
                <a:t>Programming Language/Compiler</a:t>
              </a:r>
            </a:p>
          </p:txBody>
        </p:sp>
        <p:sp>
          <p:nvSpPr>
            <p:cNvPr id="100" name="AutoShape 11">
              <a:extLst>
                <a:ext uri="{FF2B5EF4-FFF2-40B4-BE49-F238E27FC236}">
                  <a16:creationId xmlns:a16="http://schemas.microsoft.com/office/drawing/2014/main" id="{CD3CC031-1514-4719-B4DD-1F200F51FA56}"/>
                </a:ext>
              </a:extLst>
            </p:cNvPr>
            <p:cNvSpPr>
              <a:spLocks noChangeArrowheads="1"/>
            </p:cNvSpPr>
            <p:nvPr/>
          </p:nvSpPr>
          <p:spPr bwMode="auto">
            <a:xfrm>
              <a:off x="468313" y="4337050"/>
              <a:ext cx="4225925" cy="392113"/>
            </a:xfrm>
            <a:prstGeom prst="roundRect">
              <a:avLst>
                <a:gd name="adj" fmla="val 16667"/>
              </a:avLst>
            </a:prstGeom>
            <a:solidFill>
              <a:srgbClr val="99CCFF"/>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mn-cs"/>
                </a:rPr>
                <a:t>Analog/Digital Circuits</a:t>
              </a:r>
            </a:p>
          </p:txBody>
        </p:sp>
        <p:sp>
          <p:nvSpPr>
            <p:cNvPr id="101" name="AutoShape 12">
              <a:extLst>
                <a:ext uri="{FF2B5EF4-FFF2-40B4-BE49-F238E27FC236}">
                  <a16:creationId xmlns:a16="http://schemas.microsoft.com/office/drawing/2014/main" id="{148CCF79-0C97-491C-8247-1A032683B658}"/>
                </a:ext>
              </a:extLst>
            </p:cNvPr>
            <p:cNvSpPr>
              <a:spLocks noChangeArrowheads="1"/>
            </p:cNvSpPr>
            <p:nvPr/>
          </p:nvSpPr>
          <p:spPr bwMode="auto">
            <a:xfrm>
              <a:off x="468313" y="5180013"/>
              <a:ext cx="4225925" cy="458787"/>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lstStyle>
              <a:lvl1pPr defTabSz="820738">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defTabSz="820738">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defTabSz="820738">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defTabSz="820738">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defTabSz="820738">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defTabSz="820738"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820738"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a:ln>
                    <a:noFill/>
                  </a:ln>
                  <a:solidFill>
                    <a:srgbClr val="FF0000"/>
                  </a:solidFill>
                  <a:effectLst/>
                  <a:uLnTx/>
                  <a:uFillTx/>
                  <a:latin typeface="Calibri" panose="020F0502020204030204" pitchFamily="34" charset="0"/>
                  <a:ea typeface="宋体" panose="02010600030101010101" pitchFamily="2" charset="-122"/>
                  <a:cs typeface="+mn-cs"/>
                </a:rPr>
                <a:t>Physics</a:t>
              </a:r>
            </a:p>
          </p:txBody>
        </p:sp>
      </p:grpSp>
      <p:cxnSp>
        <p:nvCxnSpPr>
          <p:cNvPr id="102" name="直接箭头连接符 101">
            <a:extLst>
              <a:ext uri="{FF2B5EF4-FFF2-40B4-BE49-F238E27FC236}">
                <a16:creationId xmlns:a16="http://schemas.microsoft.com/office/drawing/2014/main" id="{8A2D24A0-8BB8-437B-A5CB-8D54E162D91F}"/>
              </a:ext>
            </a:extLst>
          </p:cNvPr>
          <p:cNvCxnSpPr>
            <a:cxnSpLocks/>
            <a:stCxn id="89" idx="1"/>
            <a:endCxn id="101" idx="3"/>
          </p:cNvCxnSpPr>
          <p:nvPr/>
        </p:nvCxnSpPr>
        <p:spPr bwMode="auto">
          <a:xfrm flipH="1" flipV="1">
            <a:off x="3908413" y="6045485"/>
            <a:ext cx="357553" cy="257938"/>
          </a:xfrm>
          <a:prstGeom prst="straightConnector1">
            <a:avLst/>
          </a:prstGeom>
          <a:noFill/>
          <a:ln w="76200" cap="flat" cmpd="sng" algn="ctr">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84472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2"/>
          <p:cNvSpPr>
            <a:spLocks noGrp="1" noChangeArrowheads="1"/>
          </p:cNvSpPr>
          <p:nvPr>
            <p:ph type="title"/>
          </p:nvPr>
        </p:nvSpPr>
        <p:spPr>
          <a:solidFill>
            <a:schemeClr val="bg1"/>
          </a:solidFill>
        </p:spPr>
        <p:txBody>
          <a:bodyPr lIns="92075" tIns="46038" rIns="92075" bIns="46038"/>
          <a:lstStyle/>
          <a:p>
            <a:r>
              <a:rPr lang="en-US" altLang="zh-CN" dirty="0"/>
              <a:t>Great Idea #4: Software and Hardware Co-design</a:t>
            </a:r>
            <a:r>
              <a:rPr lang="en-US" altLang="zh-CN" sz="2400" dirty="0">
                <a:latin typeface="黑体" panose="02010609060101010101" pitchFamily="49" charset="-122"/>
              </a:rPr>
              <a:t> </a:t>
            </a:r>
          </a:p>
        </p:txBody>
      </p:sp>
      <p:pic>
        <p:nvPicPr>
          <p:cNvPr id="74759" name="Picture 18" descr="ch01-transfor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75" y="1119188"/>
            <a:ext cx="2574925"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0" name="Line 5"/>
          <p:cNvSpPr>
            <a:spLocks noChangeShapeType="1"/>
          </p:cNvSpPr>
          <p:nvPr/>
        </p:nvSpPr>
        <p:spPr bwMode="auto">
          <a:xfrm flipV="1">
            <a:off x="250825" y="3124200"/>
            <a:ext cx="8304213" cy="17463"/>
          </a:xfrm>
          <a:prstGeom prst="line">
            <a:avLst/>
          </a:prstGeom>
          <a:noFill/>
          <a:ln w="38100" algn="ctr">
            <a:solidFill>
              <a:schemeClr val="tx1"/>
            </a:solidFill>
            <a:round/>
            <a:headEnd/>
            <a:tailEnd/>
          </a:ln>
          <a:effectLst>
            <a:outerShdw dist="23000" dir="5400000" rotWithShape="0">
              <a:srgbClr val="000000">
                <a:alpha val="34998"/>
              </a:srgbClr>
            </a:outer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2500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74761" name="Text Box 6"/>
          <p:cNvSpPr txBox="1">
            <a:spLocks noChangeArrowheads="1"/>
          </p:cNvSpPr>
          <p:nvPr/>
        </p:nvSpPr>
        <p:spPr bwMode="auto">
          <a:xfrm>
            <a:off x="107950" y="2667000"/>
            <a:ext cx="13513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1" u="none" strike="noStrike" kern="1200" cap="none" spc="0" normalizeH="0" baseline="0" noProof="0" dirty="0">
                <a:ln>
                  <a:noFill/>
                </a:ln>
                <a:solidFill>
                  <a:srgbClr val="333399"/>
                </a:solidFill>
                <a:effectLst/>
                <a:uLnTx/>
                <a:uFillTx/>
                <a:latin typeface="Franklin Gothic Book" pitchFamily="34" charset="0"/>
                <a:ea typeface="宋体" panose="02010600030101010101" pitchFamily="2" charset="-122"/>
                <a:cs typeface="+mn-cs"/>
              </a:rPr>
              <a:t>Software</a:t>
            </a:r>
          </a:p>
        </p:txBody>
      </p:sp>
      <p:sp>
        <p:nvSpPr>
          <p:cNvPr id="74762" name="Text Box 7"/>
          <p:cNvSpPr txBox="1">
            <a:spLocks noChangeArrowheads="1"/>
          </p:cNvSpPr>
          <p:nvPr/>
        </p:nvSpPr>
        <p:spPr bwMode="auto">
          <a:xfrm>
            <a:off x="34925" y="3124200"/>
            <a:ext cx="14512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1" u="none" strike="noStrike" kern="1200" cap="none" spc="0" normalizeH="0" baseline="0" noProof="0" dirty="0">
                <a:ln>
                  <a:noFill/>
                </a:ln>
                <a:solidFill>
                  <a:srgbClr val="333399"/>
                </a:solidFill>
                <a:effectLst/>
                <a:uLnTx/>
                <a:uFillTx/>
                <a:latin typeface="Franklin Gothic Book" pitchFamily="34" charset="0"/>
                <a:ea typeface="宋体" panose="02010600030101010101" pitchFamily="2" charset="-122"/>
                <a:cs typeface="+mn-cs"/>
              </a:rPr>
              <a:t>Hardware</a:t>
            </a:r>
          </a:p>
        </p:txBody>
      </p:sp>
      <p:sp>
        <p:nvSpPr>
          <p:cNvPr id="74763" name="Text Box 8"/>
          <p:cNvSpPr txBox="1">
            <a:spLocks noChangeArrowheads="1"/>
          </p:cNvSpPr>
          <p:nvPr/>
        </p:nvSpPr>
        <p:spPr bwMode="auto">
          <a:xfrm>
            <a:off x="5125006" y="1196975"/>
            <a:ext cx="15808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333399"/>
                </a:solidFill>
                <a:effectLst/>
                <a:uLnTx/>
                <a:uFillTx/>
                <a:latin typeface="Arial" panose="020B0604020202020204" pitchFamily="34" charset="0"/>
                <a:ea typeface="黑体" panose="02010609060101010101" pitchFamily="49" charset="-122"/>
                <a:cs typeface="+mn-cs"/>
              </a:rPr>
              <a:t>Application</a:t>
            </a:r>
            <a:endParaRPr kumimoji="0" lang="en-US" altLang="zh-CN" sz="2000" b="1" i="0" u="none" strike="noStrike" kern="1200" cap="none" spc="0" normalizeH="0" baseline="0" noProof="0" dirty="0">
              <a:ln>
                <a:noFill/>
              </a:ln>
              <a:solidFill>
                <a:srgbClr val="333399"/>
              </a:solidFill>
              <a:effectLst/>
              <a:uLnTx/>
              <a:uFillTx/>
              <a:latin typeface="黑体" panose="02010609060101010101" pitchFamily="49" charset="-122"/>
              <a:ea typeface="黑体" panose="02010609060101010101" pitchFamily="49" charset="-122"/>
              <a:cs typeface="+mn-cs"/>
            </a:endParaRPr>
          </a:p>
        </p:txBody>
      </p:sp>
      <p:sp>
        <p:nvSpPr>
          <p:cNvPr id="74764" name="Text Box 9"/>
          <p:cNvSpPr txBox="1">
            <a:spLocks noChangeArrowheads="1"/>
          </p:cNvSpPr>
          <p:nvPr/>
        </p:nvSpPr>
        <p:spPr bwMode="auto">
          <a:xfrm>
            <a:off x="5216377" y="2428875"/>
            <a:ext cx="13981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333399"/>
                </a:solidFill>
                <a:effectLst/>
                <a:uLnTx/>
                <a:uFillTx/>
                <a:latin typeface="Arial" panose="020B0604020202020204" pitchFamily="34" charset="0"/>
                <a:ea typeface="黑体" panose="02010609060101010101" pitchFamily="49" charset="-122"/>
                <a:cs typeface="+mn-cs"/>
              </a:rPr>
              <a:t>Language</a:t>
            </a:r>
            <a:endParaRPr kumimoji="0" lang="en-US" altLang="zh-CN" sz="2000" b="1" i="0" u="none" strike="noStrike" kern="1200" cap="none" spc="0" normalizeH="0" baseline="0" noProof="0" dirty="0">
              <a:ln>
                <a:noFill/>
              </a:ln>
              <a:solidFill>
                <a:srgbClr val="333399"/>
              </a:solidFill>
              <a:effectLst/>
              <a:uLnTx/>
              <a:uFillTx/>
              <a:latin typeface="黑体" panose="02010609060101010101" pitchFamily="49" charset="-122"/>
              <a:ea typeface="黑体" panose="02010609060101010101" pitchFamily="49" charset="-122"/>
              <a:cs typeface="+mn-cs"/>
            </a:endParaRPr>
          </a:p>
        </p:txBody>
      </p:sp>
      <p:sp>
        <p:nvSpPr>
          <p:cNvPr id="74765" name="Text Box 10"/>
          <p:cNvSpPr txBox="1">
            <a:spLocks noChangeArrowheads="1"/>
          </p:cNvSpPr>
          <p:nvPr/>
        </p:nvSpPr>
        <p:spPr bwMode="auto">
          <a:xfrm>
            <a:off x="3275856" y="2878474"/>
            <a:ext cx="5279182" cy="646331"/>
          </a:xfrm>
          <a:prstGeom prst="rect">
            <a:avLst/>
          </a:prstGeom>
          <a:solidFill>
            <a:srgbClr val="FF0000"/>
          </a:solidFill>
          <a:ln>
            <a:noFill/>
          </a:ln>
        </p:spPr>
        <p:txBody>
          <a:bodyPr wrap="square" anchor="ctr">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Machine Architecture, ISA </a:t>
            </a:r>
          </a:p>
        </p:txBody>
      </p:sp>
      <p:sp>
        <p:nvSpPr>
          <p:cNvPr id="74766" name="Text Box 11"/>
          <p:cNvSpPr txBox="1">
            <a:spLocks noChangeArrowheads="1"/>
          </p:cNvSpPr>
          <p:nvPr/>
        </p:nvSpPr>
        <p:spPr bwMode="auto">
          <a:xfrm>
            <a:off x="4933448" y="3679825"/>
            <a:ext cx="19639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err="1">
                <a:ln>
                  <a:noFill/>
                </a:ln>
                <a:solidFill>
                  <a:srgbClr val="333399"/>
                </a:solidFill>
                <a:effectLst/>
                <a:uLnTx/>
                <a:uFillTx/>
                <a:latin typeface="Arial" panose="020B0604020202020204" pitchFamily="34" charset="0"/>
                <a:ea typeface="黑体" panose="02010609060101010101" pitchFamily="49" charset="-122"/>
                <a:cs typeface="+mn-cs"/>
              </a:rPr>
              <a:t>Microarchiture</a:t>
            </a:r>
            <a:endParaRPr kumimoji="0" lang="en-US" altLang="zh-CN" sz="2000" b="1" i="0" u="none" strike="noStrike" kern="1200" cap="none" spc="0" normalizeH="0" baseline="0" noProof="0" dirty="0">
              <a:ln>
                <a:noFill/>
              </a:ln>
              <a:solidFill>
                <a:srgbClr val="333399"/>
              </a:solidFill>
              <a:effectLst/>
              <a:uLnTx/>
              <a:uFillTx/>
              <a:latin typeface="Arial" panose="020B0604020202020204" pitchFamily="34" charset="0"/>
              <a:ea typeface="黑体" panose="02010609060101010101" pitchFamily="49" charset="-122"/>
              <a:cs typeface="+mn-cs"/>
            </a:endParaRPr>
          </a:p>
        </p:txBody>
      </p:sp>
      <p:sp>
        <p:nvSpPr>
          <p:cNvPr id="74767" name="Text Box 12"/>
          <p:cNvSpPr txBox="1">
            <a:spLocks noChangeArrowheads="1"/>
          </p:cNvSpPr>
          <p:nvPr/>
        </p:nvSpPr>
        <p:spPr bwMode="auto">
          <a:xfrm>
            <a:off x="5053673" y="4406900"/>
            <a:ext cx="172354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333399"/>
                </a:solidFill>
                <a:effectLst/>
                <a:uLnTx/>
                <a:uFillTx/>
                <a:latin typeface="Arial" panose="020B0604020202020204" pitchFamily="34" charset="0"/>
                <a:ea typeface="黑体" panose="02010609060101010101" pitchFamily="49" charset="-122"/>
                <a:cs typeface="+mn-cs"/>
              </a:rPr>
              <a:t>Logic and IC</a:t>
            </a:r>
          </a:p>
        </p:txBody>
      </p:sp>
      <p:sp>
        <p:nvSpPr>
          <p:cNvPr id="74768" name="Text Box 13"/>
          <p:cNvSpPr txBox="1">
            <a:spLocks noChangeArrowheads="1"/>
          </p:cNvSpPr>
          <p:nvPr/>
        </p:nvSpPr>
        <p:spPr bwMode="auto">
          <a:xfrm>
            <a:off x="5409540" y="5480050"/>
            <a:ext cx="10118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333399"/>
                </a:solidFill>
                <a:effectLst/>
                <a:uLnTx/>
                <a:uFillTx/>
                <a:latin typeface="Arial" panose="020B0604020202020204" pitchFamily="34" charset="0"/>
                <a:ea typeface="黑体" panose="02010609060101010101" pitchFamily="49" charset="-122"/>
                <a:cs typeface="+mn-cs"/>
              </a:rPr>
              <a:t>Device</a:t>
            </a:r>
            <a:endParaRPr kumimoji="0" lang="en-US" altLang="zh-CN" sz="2000" b="1" i="0" u="none" strike="noStrike" kern="1200" cap="none" spc="0" normalizeH="0" baseline="0" noProof="0" dirty="0">
              <a:ln>
                <a:noFill/>
              </a:ln>
              <a:solidFill>
                <a:srgbClr val="333399"/>
              </a:solidFill>
              <a:effectLst/>
              <a:uLnTx/>
              <a:uFillTx/>
              <a:latin typeface="黑体" panose="02010609060101010101" pitchFamily="49" charset="-122"/>
              <a:ea typeface="黑体" panose="02010609060101010101" pitchFamily="49" charset="-122"/>
              <a:cs typeface="+mn-cs"/>
            </a:endParaRPr>
          </a:p>
        </p:txBody>
      </p:sp>
      <p:sp>
        <p:nvSpPr>
          <p:cNvPr id="74769" name="Text Box 14"/>
          <p:cNvSpPr txBox="1">
            <a:spLocks noChangeArrowheads="1"/>
          </p:cNvSpPr>
          <p:nvPr/>
        </p:nvSpPr>
        <p:spPr bwMode="auto">
          <a:xfrm>
            <a:off x="5965825" y="5791200"/>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zh-CN" sz="1400" b="1" i="0" u="none" strike="noStrike" kern="1200" cap="none" spc="0" normalizeH="0" baseline="0" noProof="0">
              <a:ln>
                <a:noFill/>
              </a:ln>
              <a:solidFill>
                <a:srgbClr val="333399"/>
              </a:solidFill>
              <a:effectLst/>
              <a:uLnTx/>
              <a:uFillTx/>
              <a:latin typeface="Franklin Gothic Demi" pitchFamily="34" charset="0"/>
              <a:ea typeface="宋体" panose="02010600030101010101" pitchFamily="2" charset="-122"/>
              <a:cs typeface="+mn-cs"/>
            </a:endParaRPr>
          </a:p>
        </p:txBody>
      </p:sp>
      <p:sp>
        <p:nvSpPr>
          <p:cNvPr id="74770" name="Text Box 16"/>
          <p:cNvSpPr txBox="1">
            <a:spLocks noChangeArrowheads="1"/>
          </p:cNvSpPr>
          <p:nvPr/>
        </p:nvSpPr>
        <p:spPr bwMode="auto">
          <a:xfrm>
            <a:off x="4106298" y="1796324"/>
            <a:ext cx="36182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anose="02030600000101010101" pitchFamily="18" charset="-127"/>
              <a:buChar char="-"/>
              <a:defRPr sz="2400"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333399"/>
                </a:solidFill>
                <a:effectLst/>
                <a:uLnTx/>
                <a:uFillTx/>
                <a:latin typeface="Arial" panose="020B0604020202020204" pitchFamily="34" charset="0"/>
                <a:ea typeface="黑体" panose="02010609060101010101" pitchFamily="49" charset="-122"/>
                <a:cs typeface="+mn-cs"/>
              </a:rPr>
              <a:t>Algorithm &amp; Data Structure</a:t>
            </a:r>
            <a:endParaRPr kumimoji="0" lang="en-US" altLang="zh-CN" sz="2000" b="1" i="0" u="none" strike="noStrike" kern="1200" cap="none" spc="0" normalizeH="0" baseline="0" noProof="0" dirty="0">
              <a:ln>
                <a:noFill/>
              </a:ln>
              <a:solidFill>
                <a:srgbClr val="333399"/>
              </a:solidFill>
              <a:effectLst/>
              <a:uLnTx/>
              <a:uFillTx/>
              <a:latin typeface="黑体" panose="02010609060101010101" pitchFamily="49" charset="-122"/>
              <a:ea typeface="黑体" panose="02010609060101010101" pitchFamily="49" charset="-122"/>
              <a:cs typeface="+mn-cs"/>
            </a:endParaRPr>
          </a:p>
        </p:txBody>
      </p:sp>
      <p:sp>
        <p:nvSpPr>
          <p:cNvPr id="20" name="日期占位符 3">
            <a:extLst>
              <a:ext uri="{FF2B5EF4-FFF2-40B4-BE49-F238E27FC236}">
                <a16:creationId xmlns:a16="http://schemas.microsoft.com/office/drawing/2014/main" id="{B59DD392-465B-41C0-B167-6CC4400A2800}"/>
              </a:ext>
            </a:extLst>
          </p:cNvPr>
          <p:cNvSpPr>
            <a:spLocks noGrp="1"/>
          </p:cNvSpPr>
          <p:nvPr>
            <p:ph type="dt" sz="half" idx="10"/>
          </p:nvPr>
        </p:nvSpPr>
        <p:spPr>
          <a:xfrm>
            <a:off x="179512" y="6537325"/>
            <a:ext cx="2286000" cy="244475"/>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FAF88401-22E9-4153-B0F5-3C3505E5B3D2}" type="datetime1">
              <a:rPr kumimoji="0" lang="zh-CN" altLang="en-US"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l" defTabSz="914400" rtl="0" eaLnBrk="0" fontAlgn="base" latinLnBrk="0" hangingPunct="0">
                <a:lnSpc>
                  <a:spcPct val="100000"/>
                </a:lnSpc>
                <a:spcBef>
                  <a:spcPct val="0"/>
                </a:spcBef>
                <a:spcAft>
                  <a:spcPct val="0"/>
                </a:spcAft>
                <a:buClrTx/>
                <a:buSzTx/>
                <a:buFontTx/>
                <a:buNone/>
                <a:tabLst/>
                <a:defRPr/>
              </a:pPr>
              <a:t>2023/9/26</a:t>
            </a:fld>
            <a:endParaRPr kumimoji="0" lang="en-US"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1" name="灯片编号占位符 5">
            <a:extLst>
              <a:ext uri="{FF2B5EF4-FFF2-40B4-BE49-F238E27FC236}">
                <a16:creationId xmlns:a16="http://schemas.microsoft.com/office/drawing/2014/main" id="{B8A4F1D5-16A0-438E-A209-060EE77FBCED}"/>
              </a:ext>
            </a:extLst>
          </p:cNvPr>
          <p:cNvSpPr>
            <a:spLocks noGrp="1"/>
          </p:cNvSpPr>
          <p:nvPr>
            <p:ph type="sldNum" sz="quarter" idx="12"/>
          </p:nvPr>
        </p:nvSpPr>
        <p:spPr>
          <a:xfrm>
            <a:off x="6293296" y="6537325"/>
            <a:ext cx="2743200" cy="244475"/>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3AA37B-31F2-46EE-90A4-68D9AA6A4383}" type="slidenum">
              <a:rPr kumimoji="0" lang="en-US" altLang="zh-CN" sz="14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3" name="矩形 2">
            <a:extLst>
              <a:ext uri="{FF2B5EF4-FFF2-40B4-BE49-F238E27FC236}">
                <a16:creationId xmlns:a16="http://schemas.microsoft.com/office/drawing/2014/main" id="{E8B838B1-0048-4859-9317-A42DFA778014}"/>
              </a:ext>
            </a:extLst>
          </p:cNvPr>
          <p:cNvSpPr/>
          <p:nvPr/>
        </p:nvSpPr>
        <p:spPr>
          <a:xfrm>
            <a:off x="2120900" y="6051238"/>
            <a:ext cx="6434138" cy="461665"/>
          </a:xfrm>
          <a:prstGeom prst="rect">
            <a:avLst/>
          </a:prstGeom>
        </p:spPr>
        <p:txBody>
          <a:bodyPr wrap="square">
            <a:spAutoFit/>
          </a:bodyPr>
          <a:lstStyle/>
          <a:p>
            <a:pPr lvl="0" eaLnBrk="1" hangingPunct="1">
              <a:defRPr/>
            </a:pPr>
            <a:r>
              <a:rPr lang="en-US" altLang="zh-CN" sz="2400" b="1" baseline="0" dirty="0">
                <a:solidFill>
                  <a:srgbClr val="FF3300"/>
                </a:solidFill>
              </a:rPr>
              <a:t>Computer System: Layers of Abstraction</a:t>
            </a:r>
            <a:endParaRPr lang="zh-CN" altLang="en-US" sz="2400" b="1" baseline="0" dirty="0">
              <a:solidFill>
                <a:srgbClr val="FF3300"/>
              </a:solidFill>
            </a:endParaRPr>
          </a:p>
        </p:txBody>
      </p:sp>
      <p:sp>
        <p:nvSpPr>
          <p:cNvPr id="18" name="AutoShape 15">
            <a:extLst>
              <a:ext uri="{FF2B5EF4-FFF2-40B4-BE49-F238E27FC236}">
                <a16:creationId xmlns:a16="http://schemas.microsoft.com/office/drawing/2014/main" id="{7C49EDD7-857E-443A-A503-3052502BD108}"/>
              </a:ext>
            </a:extLst>
          </p:cNvPr>
          <p:cNvSpPr>
            <a:spLocks noChangeArrowheads="1"/>
          </p:cNvSpPr>
          <p:nvPr/>
        </p:nvSpPr>
        <p:spPr bwMode="auto">
          <a:xfrm>
            <a:off x="7380288" y="4508500"/>
            <a:ext cx="1439862" cy="649288"/>
          </a:xfrm>
          <a:prstGeom prst="wedgeRoundRectCallout">
            <a:avLst>
              <a:gd name="adj1" fmla="val -131296"/>
              <a:gd name="adj2" fmla="val 115449"/>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Font typeface="Wingdings" panose="05000000000000000000" pitchFamily="2" charset="2"/>
              <a:buChar char="n"/>
              <a:defRPr sz="2400" b="1">
                <a:solidFill>
                  <a:schemeClr val="tx1"/>
                </a:solidFill>
                <a:latin typeface="Arial" panose="020B0604020202020204" pitchFamily="34" charset="0"/>
                <a:ea typeface="黑体" panose="02010609060101010101" pitchFamily="49" charset="-122"/>
              </a:defRPr>
            </a:lvl1pPr>
            <a:lvl2pPr marL="742950" indent="-285750">
              <a:spcBef>
                <a:spcPct val="20000"/>
              </a:spcBef>
              <a:buFont typeface="Wingdings" panose="05000000000000000000" pitchFamily="2" charset="2"/>
              <a:buChar char="l"/>
              <a:defRPr sz="2000" b="1">
                <a:solidFill>
                  <a:schemeClr val="tx1"/>
                </a:solidFill>
                <a:latin typeface="Arial" panose="020B0604020202020204" pitchFamily="34" charset="0"/>
                <a:ea typeface="楷体_GB2312" pitchFamily="49" charset="-122"/>
              </a:defRPr>
            </a:lvl2pPr>
            <a:lvl3pPr marL="1143000" indent="-228600">
              <a:spcBef>
                <a:spcPct val="20000"/>
              </a:spcBef>
              <a:buFont typeface="Gungsuh" pitchFamily="18" charset="-127"/>
              <a:buChar char="-"/>
              <a:defRPr b="1">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1600">
                <a:solidFill>
                  <a:schemeClr val="tx1"/>
                </a:solidFill>
                <a:latin typeface="Arial" panose="020B0604020202020204" pitchFamily="34" charset="0"/>
                <a:ea typeface="黑体" panose="02010609060101010101" pitchFamily="49"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dirty="0">
                <a:ln>
                  <a:noFill/>
                </a:ln>
                <a:solidFill>
                  <a:srgbClr val="FF3300"/>
                </a:solidFill>
                <a:effectLst/>
                <a:uLnTx/>
                <a:uFillTx/>
                <a:latin typeface="Arial" panose="020B0604020202020204" pitchFamily="34" charset="0"/>
                <a:ea typeface="宋体" panose="02010600030101010101" pitchFamily="2" charset="-122"/>
                <a:cs typeface="+mn-cs"/>
              </a:rPr>
              <a:t>Now, You are Here.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Others_2">
            <a:extLst>
              <a:ext uri="{FF2B5EF4-FFF2-40B4-BE49-F238E27FC236}">
                <a16:creationId xmlns:a16="http://schemas.microsoft.com/office/drawing/2014/main" id="{9056126C-8529-435C-A5C5-25B6DCFEACB5}"/>
              </a:ext>
            </a:extLst>
          </p:cNvPr>
          <p:cNvSpPr txBox="1"/>
          <p:nvPr>
            <p:custDataLst>
              <p:tags r:id="rId2"/>
            </p:custDataLst>
          </p:nvPr>
        </p:nvSpPr>
        <p:spPr>
          <a:xfrm>
            <a:off x="67798" y="224843"/>
            <a:ext cx="2023020" cy="492443"/>
          </a:xfrm>
          <a:prstGeom prst="rect">
            <a:avLst/>
          </a:prstGeom>
          <a:noFill/>
        </p:spPr>
        <p:txBody>
          <a:bodyPr wrap="square" lIns="0" tIns="0" rIns="0" bIns="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rPr>
              <a:t>Outline</a:t>
            </a: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sym typeface="Arial" panose="020B0604020202020204" pitchFamily="34" charset="0"/>
            </a:endParaRPr>
          </a:p>
        </p:txBody>
      </p:sp>
      <p:sp>
        <p:nvSpPr>
          <p:cNvPr id="22" name="TextBox 7">
            <a:extLst>
              <a:ext uri="{FF2B5EF4-FFF2-40B4-BE49-F238E27FC236}">
                <a16:creationId xmlns:a16="http://schemas.microsoft.com/office/drawing/2014/main" id="{FBFB4F98-A1B6-4B54-9432-9B1BAD84A11C}"/>
              </a:ext>
            </a:extLst>
          </p:cNvPr>
          <p:cNvSpPr txBox="1">
            <a:spLocks noChangeArrowheads="1"/>
          </p:cNvSpPr>
          <p:nvPr/>
        </p:nvSpPr>
        <p:spPr bwMode="auto">
          <a:xfrm>
            <a:off x="1215912" y="1861642"/>
            <a:ext cx="7418983"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Review</a:t>
            </a:r>
          </a:p>
        </p:txBody>
      </p:sp>
      <p:sp>
        <p:nvSpPr>
          <p:cNvPr id="23" name="Text Box 17">
            <a:extLst>
              <a:ext uri="{FF2B5EF4-FFF2-40B4-BE49-F238E27FC236}">
                <a16:creationId xmlns:a16="http://schemas.microsoft.com/office/drawing/2014/main" id="{10064102-F5B2-40A8-A097-05F8C082B551}"/>
              </a:ext>
            </a:extLst>
          </p:cNvPr>
          <p:cNvSpPr txBox="1">
            <a:spLocks noChangeArrowheads="1"/>
          </p:cNvSpPr>
          <p:nvPr/>
        </p:nvSpPr>
        <p:spPr bwMode="auto">
          <a:xfrm>
            <a:off x="467544" y="1768676"/>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1</a:t>
            </a:r>
          </a:p>
        </p:txBody>
      </p:sp>
      <p:cxnSp>
        <p:nvCxnSpPr>
          <p:cNvPr id="31" name="直接连接符 30">
            <a:extLst>
              <a:ext uri="{FF2B5EF4-FFF2-40B4-BE49-F238E27FC236}">
                <a16:creationId xmlns:a16="http://schemas.microsoft.com/office/drawing/2014/main" id="{D93F16C4-A290-47B9-BA72-08B73E244C4D}"/>
              </a:ext>
            </a:extLst>
          </p:cNvPr>
          <p:cNvCxnSpPr/>
          <p:nvPr/>
        </p:nvCxnSpPr>
        <p:spPr>
          <a:xfrm>
            <a:off x="474181" y="2415697"/>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2" name="Text Box 17">
            <a:extLst>
              <a:ext uri="{FF2B5EF4-FFF2-40B4-BE49-F238E27FC236}">
                <a16:creationId xmlns:a16="http://schemas.microsoft.com/office/drawing/2014/main" id="{EF1DEE29-9275-45CA-A1C1-B2DD20A3374C}"/>
              </a:ext>
            </a:extLst>
          </p:cNvPr>
          <p:cNvSpPr txBox="1">
            <a:spLocks noChangeArrowheads="1"/>
          </p:cNvSpPr>
          <p:nvPr/>
        </p:nvSpPr>
        <p:spPr bwMode="auto">
          <a:xfrm>
            <a:off x="473592" y="3351456"/>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3</a:t>
            </a:r>
          </a:p>
        </p:txBody>
      </p:sp>
      <p:sp>
        <p:nvSpPr>
          <p:cNvPr id="33" name="矩形 17">
            <a:extLst>
              <a:ext uri="{FF2B5EF4-FFF2-40B4-BE49-F238E27FC236}">
                <a16:creationId xmlns:a16="http://schemas.microsoft.com/office/drawing/2014/main" id="{8D3CB30D-E9CE-4AAA-8189-C4674F81A9E0}"/>
              </a:ext>
            </a:extLst>
          </p:cNvPr>
          <p:cNvSpPr>
            <a:spLocks noChangeArrowheads="1"/>
          </p:cNvSpPr>
          <p:nvPr/>
        </p:nvSpPr>
        <p:spPr bwMode="auto">
          <a:xfrm>
            <a:off x="1259632" y="3444422"/>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Logic Gates</a:t>
            </a:r>
          </a:p>
        </p:txBody>
      </p:sp>
      <p:cxnSp>
        <p:nvCxnSpPr>
          <p:cNvPr id="34" name="直接连接符 33">
            <a:extLst>
              <a:ext uri="{FF2B5EF4-FFF2-40B4-BE49-F238E27FC236}">
                <a16:creationId xmlns:a16="http://schemas.microsoft.com/office/drawing/2014/main" id="{180CF5E8-68AF-4F8B-B510-DB9A7B9CCB03}"/>
              </a:ext>
            </a:extLst>
          </p:cNvPr>
          <p:cNvCxnSpPr/>
          <p:nvPr/>
        </p:nvCxnSpPr>
        <p:spPr>
          <a:xfrm>
            <a:off x="438669" y="4005064"/>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Text Box 17">
            <a:extLst>
              <a:ext uri="{FF2B5EF4-FFF2-40B4-BE49-F238E27FC236}">
                <a16:creationId xmlns:a16="http://schemas.microsoft.com/office/drawing/2014/main" id="{CE5C1212-F8ED-4FB6-A797-C6AFBC1794BE}"/>
              </a:ext>
            </a:extLst>
          </p:cNvPr>
          <p:cNvSpPr txBox="1">
            <a:spLocks noChangeArrowheads="1"/>
          </p:cNvSpPr>
          <p:nvPr/>
        </p:nvSpPr>
        <p:spPr bwMode="auto">
          <a:xfrm>
            <a:off x="473592" y="2554177"/>
            <a:ext cx="611764" cy="624357"/>
          </a:xfrm>
          <a:prstGeom prst="rect">
            <a:avLst/>
          </a:prstGeom>
          <a:solidFill>
            <a:srgbClr val="003399">
              <a:alpha val="67000"/>
            </a:srgbClr>
          </a:soli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2</a:t>
            </a:r>
          </a:p>
        </p:txBody>
      </p:sp>
      <p:sp>
        <p:nvSpPr>
          <p:cNvPr id="21" name="矩形 17">
            <a:extLst>
              <a:ext uri="{FF2B5EF4-FFF2-40B4-BE49-F238E27FC236}">
                <a16:creationId xmlns:a16="http://schemas.microsoft.com/office/drawing/2014/main" id="{71D289C4-D39F-4710-BBD5-91958FB2996C}"/>
              </a:ext>
            </a:extLst>
          </p:cNvPr>
          <p:cNvSpPr>
            <a:spLocks noChangeArrowheads="1"/>
          </p:cNvSpPr>
          <p:nvPr/>
        </p:nvSpPr>
        <p:spPr bwMode="auto">
          <a:xfrm>
            <a:off x="1259632" y="2647143"/>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rgbClr val="003399"/>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The Transistor</a:t>
            </a:r>
          </a:p>
        </p:txBody>
      </p:sp>
      <p:cxnSp>
        <p:nvCxnSpPr>
          <p:cNvPr id="30" name="直接连接符 29">
            <a:extLst>
              <a:ext uri="{FF2B5EF4-FFF2-40B4-BE49-F238E27FC236}">
                <a16:creationId xmlns:a16="http://schemas.microsoft.com/office/drawing/2014/main" id="{F27503D4-1039-4406-BA5B-9D61A87E45D7}"/>
              </a:ext>
            </a:extLst>
          </p:cNvPr>
          <p:cNvCxnSpPr/>
          <p:nvPr/>
        </p:nvCxnSpPr>
        <p:spPr>
          <a:xfrm>
            <a:off x="438669" y="3207785"/>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30B97DD4-DFAF-460E-BBC2-FAD7477409F4}"/>
              </a:ext>
            </a:extLst>
          </p:cNvPr>
          <p:cNvCxnSpPr/>
          <p:nvPr/>
        </p:nvCxnSpPr>
        <p:spPr>
          <a:xfrm>
            <a:off x="474181" y="3212976"/>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Text Box 17">
            <a:extLst>
              <a:ext uri="{FF2B5EF4-FFF2-40B4-BE49-F238E27FC236}">
                <a16:creationId xmlns:a16="http://schemas.microsoft.com/office/drawing/2014/main" id="{F2A6EB95-A217-45C7-8DA1-F9D56EBAD5F0}"/>
              </a:ext>
            </a:extLst>
          </p:cNvPr>
          <p:cNvSpPr txBox="1">
            <a:spLocks noChangeArrowheads="1"/>
          </p:cNvSpPr>
          <p:nvPr/>
        </p:nvSpPr>
        <p:spPr bwMode="auto">
          <a:xfrm>
            <a:off x="473592" y="4143544"/>
            <a:ext cx="611764" cy="624357"/>
          </a:xfrm>
          <a:prstGeom prst="rect">
            <a:avLst/>
          </a:prstGeom>
          <a:gradFill flip="none" rotWithShape="1">
            <a:gsLst>
              <a:gs pos="0">
                <a:srgbClr val="003399">
                  <a:tint val="66000"/>
                  <a:satMod val="160000"/>
                </a:srgbClr>
              </a:gs>
              <a:gs pos="50000">
                <a:srgbClr val="003399">
                  <a:tint val="44500"/>
                  <a:satMod val="160000"/>
                </a:srgbClr>
              </a:gs>
              <a:gs pos="100000">
                <a:srgbClr val="003399">
                  <a:tint val="23500"/>
                  <a:satMod val="160000"/>
                </a:srgbClr>
              </a:gs>
            </a:gsLst>
            <a:lin ang="18900000" scaled="1"/>
            <a:tileRect/>
          </a:gradFill>
          <a:ln w="9525">
            <a:noFill/>
            <a:miter lim="800000"/>
            <a:headEnd/>
            <a:tailEnd/>
          </a:ln>
          <a:effectLst>
            <a:outerShdw blurRad="50800" dist="38100" dir="8100000" algn="tr" rotWithShape="0">
              <a:prstClr val="black">
                <a:alpha val="40000"/>
              </a:prstClr>
            </a:outerShdw>
          </a:effectLst>
        </p:spPr>
        <p:txBody>
          <a:bodyPr wrap="none" lIns="0" tIns="0" rIns="0" bIns="0" anchor="ctr" anchorCtr="1"/>
          <a:lstStyle>
            <a:lvl1pPr defTabSz="895350">
              <a:defRPr sz="800">
                <a:solidFill>
                  <a:schemeClr val="tx1"/>
                </a:solidFill>
                <a:latin typeface="Calibri" pitchFamily="34" charset="0"/>
                <a:ea typeface="宋体" pitchFamily="2" charset="-122"/>
              </a:defRPr>
            </a:lvl1pPr>
            <a:lvl2pPr marL="742950" indent="-285750" defTabSz="895350">
              <a:defRPr sz="800">
                <a:solidFill>
                  <a:schemeClr val="tx1"/>
                </a:solidFill>
                <a:latin typeface="Calibri" pitchFamily="34" charset="0"/>
                <a:ea typeface="宋体" pitchFamily="2" charset="-122"/>
              </a:defRPr>
            </a:lvl2pPr>
            <a:lvl3pPr marL="1143000" indent="-228600" defTabSz="895350">
              <a:defRPr sz="800">
                <a:solidFill>
                  <a:schemeClr val="tx1"/>
                </a:solidFill>
                <a:latin typeface="Calibri" pitchFamily="34" charset="0"/>
                <a:ea typeface="宋体" pitchFamily="2" charset="-122"/>
              </a:defRPr>
            </a:lvl3pPr>
            <a:lvl4pPr marL="1600200" indent="-228600" defTabSz="895350">
              <a:defRPr sz="800">
                <a:solidFill>
                  <a:schemeClr val="tx1"/>
                </a:solidFill>
                <a:latin typeface="Calibri" pitchFamily="34" charset="0"/>
                <a:ea typeface="宋体" pitchFamily="2" charset="-122"/>
              </a:defRPr>
            </a:lvl4pPr>
            <a:lvl5pPr marL="2057400" indent="-228600" defTabSz="895350">
              <a:defRPr sz="800">
                <a:solidFill>
                  <a:schemeClr val="tx1"/>
                </a:solidFill>
                <a:latin typeface="Calibri" pitchFamily="34" charset="0"/>
                <a:ea typeface="宋体" pitchFamily="2" charset="-122"/>
              </a:defRPr>
            </a:lvl5pPr>
            <a:lvl6pPr marL="2514600" indent="-228600" defTabSz="895350" fontAlgn="base">
              <a:spcBef>
                <a:spcPct val="0"/>
              </a:spcBef>
              <a:spcAft>
                <a:spcPct val="0"/>
              </a:spcAft>
              <a:defRPr sz="800">
                <a:solidFill>
                  <a:schemeClr val="tx1"/>
                </a:solidFill>
                <a:latin typeface="Calibri" pitchFamily="34" charset="0"/>
                <a:ea typeface="宋体" pitchFamily="2" charset="-122"/>
              </a:defRPr>
            </a:lvl6pPr>
            <a:lvl7pPr marL="2971800" indent="-228600" defTabSz="895350" fontAlgn="base">
              <a:spcBef>
                <a:spcPct val="0"/>
              </a:spcBef>
              <a:spcAft>
                <a:spcPct val="0"/>
              </a:spcAft>
              <a:defRPr sz="800">
                <a:solidFill>
                  <a:schemeClr val="tx1"/>
                </a:solidFill>
                <a:latin typeface="Calibri" pitchFamily="34" charset="0"/>
                <a:ea typeface="宋体" pitchFamily="2" charset="-122"/>
              </a:defRPr>
            </a:lvl7pPr>
            <a:lvl8pPr marL="3429000" indent="-228600" defTabSz="895350" fontAlgn="base">
              <a:spcBef>
                <a:spcPct val="0"/>
              </a:spcBef>
              <a:spcAft>
                <a:spcPct val="0"/>
              </a:spcAft>
              <a:defRPr sz="800">
                <a:solidFill>
                  <a:schemeClr val="tx1"/>
                </a:solidFill>
                <a:latin typeface="Calibri" pitchFamily="34" charset="0"/>
                <a:ea typeface="宋体" pitchFamily="2" charset="-122"/>
              </a:defRPr>
            </a:lvl8pPr>
            <a:lvl9pPr marL="3886200" indent="-228600" defTabSz="895350" fontAlgn="base">
              <a:spcBef>
                <a:spcPct val="0"/>
              </a:spcBef>
              <a:spcAft>
                <a:spcPct val="0"/>
              </a:spcAft>
              <a:defRPr sz="800">
                <a:solidFill>
                  <a:schemeClr val="tx1"/>
                </a:solidFill>
                <a:latin typeface="Calibri" pitchFamily="34" charset="0"/>
                <a:ea typeface="宋体" pitchFamily="2" charset="-122"/>
              </a:defRPr>
            </a:lvl9pPr>
          </a:lstStyle>
          <a:p>
            <a:pPr marL="0" marR="0" lvl="0" indent="0" algn="ctr" defTabSz="895350" rtl="0" eaLnBrk="0" fontAlgn="auto" latinLnBrk="0" hangingPunct="0">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white"/>
                </a:solidFill>
                <a:effectLst/>
                <a:uLnTx/>
                <a:uFillTx/>
                <a:latin typeface="微软雅黑" pitchFamily="34" charset="-122"/>
                <a:ea typeface="微软雅黑" pitchFamily="34" charset="-122"/>
                <a:cs typeface="+mn-cs"/>
              </a:rPr>
              <a:t>4</a:t>
            </a:r>
          </a:p>
        </p:txBody>
      </p:sp>
      <p:sp>
        <p:nvSpPr>
          <p:cNvPr id="38" name="矩形 17">
            <a:extLst>
              <a:ext uri="{FF2B5EF4-FFF2-40B4-BE49-F238E27FC236}">
                <a16:creationId xmlns:a16="http://schemas.microsoft.com/office/drawing/2014/main" id="{F662604F-4382-4FEE-B5E3-B873FB9B4A27}"/>
              </a:ext>
            </a:extLst>
          </p:cNvPr>
          <p:cNvSpPr>
            <a:spLocks noChangeArrowheads="1"/>
          </p:cNvSpPr>
          <p:nvPr/>
        </p:nvSpPr>
        <p:spPr bwMode="auto">
          <a:xfrm>
            <a:off x="1259632" y="4236510"/>
            <a:ext cx="7344816" cy="438424"/>
          </a:xfrm>
          <a:prstGeom prst="rect">
            <a:avLst/>
          </a:prstGeom>
          <a:solidFill>
            <a:schemeClr val="bg1"/>
          </a:solidFill>
          <a:ln>
            <a:noFill/>
          </a:ln>
          <a:effectLst/>
        </p:spPr>
        <p:txBody>
          <a:bodyPr wrap="square" lIns="105000" tIns="52500" rIns="105000" bIns="52500" anchor="ct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Gill Sans MT" panose="020B0502020104020203" pitchFamily="34" charset="0"/>
                <a:ea typeface="微软雅黑" panose="020B0503020204020204" pitchFamily="34" charset="-122"/>
                <a:sym typeface="Times New Roman" panose="02020603050405020304" pitchFamily="18"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3pPr>
            <a:lvl4pPr marL="1600200" indent="-228600">
              <a:spcBef>
                <a:spcPts val="400"/>
              </a:spcBef>
              <a:buClr>
                <a:srgbClr val="8BA2B4"/>
              </a:buClr>
              <a:buSzPct val="70000"/>
              <a:buFont typeface="Wingdings" panose="05000000000000000000" pitchFamily="2" charset="2"/>
              <a:buChar char=""/>
              <a:defRPr sz="20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Gill Sans MT" panose="020B0502020104020203" pitchFamily="34" charset="0"/>
                <a:ea typeface="微软雅黑" panose="020B0503020204020204" pitchFamily="34" charset="-122"/>
                <a:sym typeface="Times New Roman" panose="02020603050405020304" pitchFamily="18" charset="0"/>
              </a:defRPr>
            </a:lvl9pPr>
          </a:lstStyle>
          <a:p>
            <a:pPr marL="0" marR="0" lvl="0" indent="0" algn="l" defTabSz="914400" rtl="0" eaLnBrk="0" fontAlgn="base" latinLnBrk="0" hangingPunct="0">
              <a:lnSpc>
                <a:spcPct val="90000"/>
              </a:lnSpc>
              <a:spcBef>
                <a:spcPts val="600"/>
              </a:spcBef>
              <a:spcAft>
                <a:spcPct val="0"/>
              </a:spcAft>
              <a:buClr>
                <a:srgbClr val="4F81BD"/>
              </a:buClr>
              <a:buSzPct val="76000"/>
              <a:buFont typeface="Wingdings 3" panose="05040102010807070707" pitchFamily="18" charset="2"/>
              <a:buNone/>
              <a:tabLst/>
              <a:defRPr/>
            </a:pPr>
            <a:r>
              <a:rPr kumimoji="0" lang="en-US" altLang="zh-CN" sz="2400" b="1"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sym typeface="Times New Roman" panose="02020603050405020304" pitchFamily="18" charset="0"/>
              </a:rPr>
              <a:t>Summary</a:t>
            </a:r>
          </a:p>
        </p:txBody>
      </p:sp>
      <p:cxnSp>
        <p:nvCxnSpPr>
          <p:cNvPr id="39" name="直接连接符 38">
            <a:extLst>
              <a:ext uri="{FF2B5EF4-FFF2-40B4-BE49-F238E27FC236}">
                <a16:creationId xmlns:a16="http://schemas.microsoft.com/office/drawing/2014/main" id="{EA20B8CD-2A08-41F9-9C3E-98C5A0BC9771}"/>
              </a:ext>
            </a:extLst>
          </p:cNvPr>
          <p:cNvCxnSpPr/>
          <p:nvPr/>
        </p:nvCxnSpPr>
        <p:spPr>
          <a:xfrm>
            <a:off x="438669" y="4797152"/>
            <a:ext cx="8130267" cy="0"/>
          </a:xfrm>
          <a:prstGeom prst="line">
            <a:avLst/>
          </a:prstGeom>
          <a:ln>
            <a:solidFill>
              <a:schemeClr val="bg1">
                <a:lumMod val="50000"/>
              </a:schemeClr>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463164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203400"/>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203400"/>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203400"/>
  <p:tag name="MH_LIBRARY" val="GRAPHIC"/>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7.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203400"/>
  <p:tag name="MH_LIBRARY" val="GRAPHIC"/>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9.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61022203400"/>
  <p:tag name="MH_LIBRARY" val="GRAPHIC"/>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科大蓝色模板" id="{7E8D1F99-3530-4A82-9E3D-77E2AF246E2B}" vid="{86B9B503-2F19-4690-9F30-5A7A0621D455}"/>
    </a:ext>
  </a:extLst>
</a:theme>
</file>

<file path=ppt/theme/theme2.xml><?xml version="1.0" encoding="utf-8"?>
<a:theme xmlns:a="http://schemas.openxmlformats.org/drawingml/2006/main" name="1_学术交流模板3-中文">
  <a:themeElements>
    <a:clrScheme name="学术交流模板3-中文 13">
      <a:dk1>
        <a:srgbClr val="000000"/>
      </a:dk1>
      <a:lt1>
        <a:srgbClr val="FFFFFF"/>
      </a:lt1>
      <a:dk2>
        <a:srgbClr val="000000"/>
      </a:dk2>
      <a:lt2>
        <a:srgbClr val="808080"/>
      </a:lt2>
      <a:accent1>
        <a:srgbClr val="FF0000"/>
      </a:accent1>
      <a:accent2>
        <a:srgbClr val="333399"/>
      </a:accent2>
      <a:accent3>
        <a:srgbClr val="FFFFFF"/>
      </a:accent3>
      <a:accent4>
        <a:srgbClr val="000000"/>
      </a:accent4>
      <a:accent5>
        <a:srgbClr val="FFAAAA"/>
      </a:accent5>
      <a:accent6>
        <a:srgbClr val="2D2D8A"/>
      </a:accent6>
      <a:hlink>
        <a:srgbClr val="009999"/>
      </a:hlink>
      <a:folHlink>
        <a:srgbClr val="99CC00"/>
      </a:folHlink>
    </a:clrScheme>
    <a:fontScheme name="学术交流模板3-中文">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2500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25000" smtClean="0">
            <a:ln>
              <a:noFill/>
            </a:ln>
            <a:solidFill>
              <a:schemeClr val="tx1"/>
            </a:solidFill>
            <a:effectLst/>
            <a:latin typeface="Arial" charset="0"/>
            <a:ea typeface="宋体" pitchFamily="2" charset="-122"/>
          </a:defRPr>
        </a:defPPr>
      </a:lstStyle>
    </a:lnDef>
  </a:objectDefaults>
  <a:extraClrSchemeLst>
    <a:extraClrScheme>
      <a:clrScheme name="学术交流模板3-中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学术交流模板3-中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学术交流模板3-中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学术交流模板3-中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学术交流模板3-中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学术交流模板3-中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学术交流模板3-中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学术交流模板3-中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学术交流模板3-中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学术交流模板3-中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学术交流模板3-中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学术交流模板3-中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学术交流模板3-中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学术交流模板3-中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学术交流模板3-中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学术交流模板3-中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学术交流模板3-中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学术交流模板3-中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学术交流模板3-中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学术交流模板3-中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学术交流模板3-中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学术交流模板3-中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学术交流模板3-中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学术交流模板3-中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学术交流模板3-中文 13">
        <a:dk1>
          <a:srgbClr val="000000"/>
        </a:dk1>
        <a:lt1>
          <a:srgbClr val="FFFFFF"/>
        </a:lt1>
        <a:dk2>
          <a:srgbClr val="000000"/>
        </a:dk2>
        <a:lt2>
          <a:srgbClr val="808080"/>
        </a:lt2>
        <a:accent1>
          <a:srgbClr val="FF0000"/>
        </a:accent1>
        <a:accent2>
          <a:srgbClr val="333399"/>
        </a:accent2>
        <a:accent3>
          <a:srgbClr val="FFFFFF"/>
        </a:accent3>
        <a:accent4>
          <a:srgbClr val="000000"/>
        </a:accent4>
        <a:accent5>
          <a:srgbClr val="FFA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CS17-Ch 1Course Introduction.Id_400384" id="{1E5A2080-B47E-4B7F-A81A-CF725B3E27F9}" vid="{403FED12-708E-4AE7-9E4F-F7D8D23A0490}"/>
    </a:ext>
  </a:extLst>
</a:theme>
</file>

<file path=ppt/theme/theme3.xml><?xml version="1.0" encoding="utf-8"?>
<a:theme xmlns:a="http://schemas.openxmlformats.org/drawingml/2006/main" name="学术交流模板3-中文">
  <a:themeElements>
    <a:clrScheme name="学术交流模板3-中文 13">
      <a:dk1>
        <a:srgbClr val="000000"/>
      </a:dk1>
      <a:lt1>
        <a:srgbClr val="FFFFFF"/>
      </a:lt1>
      <a:dk2>
        <a:srgbClr val="000000"/>
      </a:dk2>
      <a:lt2>
        <a:srgbClr val="808080"/>
      </a:lt2>
      <a:accent1>
        <a:srgbClr val="FF0000"/>
      </a:accent1>
      <a:accent2>
        <a:srgbClr val="333399"/>
      </a:accent2>
      <a:accent3>
        <a:srgbClr val="FFFFFF"/>
      </a:accent3>
      <a:accent4>
        <a:srgbClr val="000000"/>
      </a:accent4>
      <a:accent5>
        <a:srgbClr val="FFAAAA"/>
      </a:accent5>
      <a:accent6>
        <a:srgbClr val="2D2D8A"/>
      </a:accent6>
      <a:hlink>
        <a:srgbClr val="009999"/>
      </a:hlink>
      <a:folHlink>
        <a:srgbClr val="99CC00"/>
      </a:folHlink>
    </a:clrScheme>
    <a:fontScheme name="学术交流模板3-中文">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2500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25000" smtClean="0">
            <a:ln>
              <a:noFill/>
            </a:ln>
            <a:solidFill>
              <a:schemeClr val="tx1"/>
            </a:solidFill>
            <a:effectLst/>
            <a:latin typeface="Arial" charset="0"/>
            <a:ea typeface="宋体" pitchFamily="2" charset="-122"/>
          </a:defRPr>
        </a:defPPr>
      </a:lstStyle>
    </a:lnDef>
  </a:objectDefaults>
  <a:extraClrSchemeLst>
    <a:extraClrScheme>
      <a:clrScheme name="学术交流模板3-中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学术交流模板3-中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学术交流模板3-中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学术交流模板3-中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学术交流模板3-中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学术交流模板3-中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学术交流模板3-中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学术交流模板3-中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学术交流模板3-中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学术交流模板3-中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学术交流模板3-中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学术交流模板3-中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学术交流模板3-中文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学术交流模板3-中文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学术交流模板3-中文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学术交流模板3-中文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学术交流模板3-中文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学术交流模板3-中文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学术交流模板3-中文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学术交流模板3-中文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学术交流模板3-中文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学术交流模板3-中文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学术交流模板3-中文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学术交流模板3-中文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学术交流模板3-中文 13">
        <a:dk1>
          <a:srgbClr val="000000"/>
        </a:dk1>
        <a:lt1>
          <a:srgbClr val="FFFFFF"/>
        </a:lt1>
        <a:dk2>
          <a:srgbClr val="000000"/>
        </a:dk2>
        <a:lt2>
          <a:srgbClr val="808080"/>
        </a:lt2>
        <a:accent1>
          <a:srgbClr val="FF0000"/>
        </a:accent1>
        <a:accent2>
          <a:srgbClr val="333399"/>
        </a:accent2>
        <a:accent3>
          <a:srgbClr val="FFFFFF"/>
        </a:accent3>
        <a:accent4>
          <a:srgbClr val="000000"/>
        </a:accent4>
        <a:accent5>
          <a:srgbClr val="FFA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CS17-Ch 1Course Introduction.Id_400384" id="{1E5A2080-B47E-4B7F-A81A-CF725B3E27F9}" vid="{403FED12-708E-4AE7-9E4F-F7D8D23A0490}"/>
    </a:ext>
  </a:extLst>
</a:theme>
</file>

<file path=ppt/theme/theme4.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4581</TotalTime>
  <Pages>0</Pages>
  <Words>2525</Words>
  <Characters>0</Characters>
  <Application>Microsoft Office PowerPoint</Application>
  <DocSecurity>0</DocSecurity>
  <PresentationFormat>全屏显示(4:3)</PresentationFormat>
  <Lines>0</Lines>
  <Paragraphs>708</Paragraphs>
  <Slides>45</Slides>
  <Notes>20</Notes>
  <HiddenSlides>0</HiddenSlides>
  <MMClips>0</MMClips>
  <ScaleCrop>false</ScaleCrop>
  <HeadingPairs>
    <vt:vector size="8" baseType="variant">
      <vt:variant>
        <vt:lpstr>已用的字体</vt:lpstr>
      </vt:variant>
      <vt:variant>
        <vt:i4>21</vt:i4>
      </vt:variant>
      <vt:variant>
        <vt:lpstr>主题</vt:lpstr>
      </vt:variant>
      <vt:variant>
        <vt:i4>3</vt:i4>
      </vt:variant>
      <vt:variant>
        <vt:lpstr>嵌入 OLE 服务器</vt:lpstr>
      </vt:variant>
      <vt:variant>
        <vt:i4>1</vt:i4>
      </vt:variant>
      <vt:variant>
        <vt:lpstr>幻灯片标题</vt:lpstr>
      </vt:variant>
      <vt:variant>
        <vt:i4>45</vt:i4>
      </vt:variant>
    </vt:vector>
  </HeadingPairs>
  <TitlesOfParts>
    <vt:vector size="70" baseType="lpstr">
      <vt:lpstr>ComicSansMS-Bold</vt:lpstr>
      <vt:lpstr>Courier</vt:lpstr>
      <vt:lpstr>Gungsuh</vt:lpstr>
      <vt:lpstr>仿宋</vt:lpstr>
      <vt:lpstr>黑体</vt:lpstr>
      <vt:lpstr>华文新魏</vt:lpstr>
      <vt:lpstr>KaiTi</vt:lpstr>
      <vt:lpstr>KaiTi</vt:lpstr>
      <vt:lpstr>宋体</vt:lpstr>
      <vt:lpstr>微软雅黑</vt:lpstr>
      <vt:lpstr>Arial</vt:lpstr>
      <vt:lpstr>Calibri</vt:lpstr>
      <vt:lpstr>Corbel</vt:lpstr>
      <vt:lpstr>Franklin Gothic Book</vt:lpstr>
      <vt:lpstr>Franklin Gothic Demi</vt:lpstr>
      <vt:lpstr>Garamond</vt:lpstr>
      <vt:lpstr>Tahoma</vt:lpstr>
      <vt:lpstr>Times New Roman</vt:lpstr>
      <vt:lpstr>Verdana</vt:lpstr>
      <vt:lpstr>Wingdings</vt:lpstr>
      <vt:lpstr>Wingdings 3</vt:lpstr>
      <vt:lpstr>1_Office 主题​​</vt:lpstr>
      <vt:lpstr>1_学术交流模板3-中文</vt:lpstr>
      <vt:lpstr>学术交流模板3-中文</vt:lpstr>
      <vt:lpstr>Equation</vt:lpstr>
      <vt:lpstr>Chapter 3-1   Transistors &amp; Logic Gates</vt:lpstr>
      <vt:lpstr>PowerPoint 演示文稿</vt:lpstr>
      <vt:lpstr>PowerPoint 演示文稿</vt:lpstr>
      <vt:lpstr>Review</vt:lpstr>
      <vt:lpstr>Today</vt:lpstr>
      <vt:lpstr>Approach: Bottom Up </vt:lpstr>
      <vt:lpstr>Great Idea #3: Abstraction Helps Us Manage Complexity</vt:lpstr>
      <vt:lpstr>Great Idea #4: Software and Hardware Co-design </vt:lpstr>
      <vt:lpstr>PowerPoint 演示文稿</vt:lpstr>
      <vt:lpstr>Vacuum tubes used as switches</vt:lpstr>
      <vt:lpstr>Vacuum tubes used as switches made electronic computing </vt:lpstr>
      <vt:lpstr>The invention of the transistor</vt:lpstr>
      <vt:lpstr>Transistor as a switch</vt:lpstr>
      <vt:lpstr>N-type MOS Transistor</vt:lpstr>
      <vt:lpstr>P-type MOS Transistor</vt:lpstr>
      <vt:lpstr>Logic Gates</vt:lpstr>
      <vt:lpstr>CMOS Circuit</vt:lpstr>
      <vt:lpstr>A transistor under a microscope</vt:lpstr>
      <vt:lpstr>Microprocessors contain millions of transistors</vt:lpstr>
      <vt:lpstr>Microprocessors contain millions of transistors</vt:lpstr>
      <vt:lpstr>PowerPoint 演示文稿</vt:lpstr>
      <vt:lpstr>PowerPoint 演示文稿</vt:lpstr>
      <vt:lpstr>Approach: Bottom Up </vt:lpstr>
      <vt:lpstr>Great Idea #3: Abstraction Helps Us Manage Complexity</vt:lpstr>
      <vt:lpstr>Great Idea #4: Software and Hardware Co-design </vt:lpstr>
      <vt:lpstr>Inverter (NOT Gate)</vt:lpstr>
      <vt:lpstr>The process of fabrication of a CMOS inverter</vt:lpstr>
      <vt:lpstr>NOR Gate</vt:lpstr>
      <vt:lpstr>OR Gate</vt:lpstr>
      <vt:lpstr>NAND Gate (AND-NOT)</vt:lpstr>
      <vt:lpstr>Example: NAND gate in physical layout</vt:lpstr>
      <vt:lpstr>AND Gate</vt:lpstr>
      <vt:lpstr>Basic Gates</vt:lpstr>
      <vt:lpstr>Practice</vt:lpstr>
      <vt:lpstr>Practice</vt:lpstr>
      <vt:lpstr>More than 2 Inputs?</vt:lpstr>
      <vt:lpstr>Visual Shorthand for Multi-bit Gates</vt:lpstr>
      <vt:lpstr>Shorthand for Inverting Signals</vt:lpstr>
      <vt:lpstr>Logical Completeness</vt:lpstr>
      <vt:lpstr>Logical Completeness</vt:lpstr>
      <vt:lpstr>DeMorgan's Law</vt:lpstr>
      <vt:lpstr>PowerPoint 演示文稿</vt:lpstr>
      <vt:lpstr>N-type MOS Transistor</vt:lpstr>
      <vt:lpstr>P-type MOS Transistor</vt:lpstr>
      <vt:lpstr>Gates</vt:lpstr>
    </vt:vector>
  </TitlesOfParts>
  <Manager/>
  <Company>USTC</Company>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An Hong han@ustc.edu.cn</dc:title>
  <dc:subject/>
  <dc:creator>hanhwt</dc:creator>
  <cp:keywords/>
  <dc:description/>
  <cp:lastModifiedBy>Miao Fuyou</cp:lastModifiedBy>
  <cp:revision>659</cp:revision>
  <cp:lastPrinted>1601-01-01T00:00:00Z</cp:lastPrinted>
  <dcterms:created xsi:type="dcterms:W3CDTF">2012-09-03T16:09:03Z</dcterms:created>
  <dcterms:modified xsi:type="dcterms:W3CDTF">2023-09-26T02:23:43Z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2052-8.1.0.2998</vt:lpwstr>
  </property>
</Properties>
</file>